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3" r:id="rId4"/>
    <p:sldId id="266" r:id="rId5"/>
    <p:sldId id="258" r:id="rId6"/>
    <p:sldId id="261" r:id="rId7"/>
    <p:sldId id="286" r:id="rId8"/>
    <p:sldId id="269" r:id="rId9"/>
    <p:sldId id="285" r:id="rId10"/>
    <p:sldId id="290" r:id="rId11"/>
    <p:sldId id="288" r:id="rId12"/>
    <p:sldId id="260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9902A-6DB3-4A13-9B91-BEABFDA2FC16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96C9-87D6-4397-8274-514E510AA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596C9-87D6-4397-8274-514E510AA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33E94-83B5-4B26-8916-D4EF4B3AA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F4863-5167-4CCE-8057-1DE15AD8B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8553"/>
            <a:ext cx="12192000" cy="133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5CDF3-DED2-4E40-A825-D5E9AA5A72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Lucida grande" panose="020B0502040204020203" pitchFamily="2" charset="0"/>
                <a:ea typeface="Lucida grande" panose="020B0502040204020203" pitchFamily="2" charset="0"/>
                <a:cs typeface="Lucida grande" panose="020B05020402040202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ACA-AC21-447C-99BB-3624C96A2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9191-6DA1-4AEB-AE9C-C0EF7BE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D7FE-1DA8-4DDC-868E-9C63CED4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reightSans Pro Semibold" panose="02000603040000020004" pitchFamily="50" charset="0"/>
              </a:defRPr>
            </a:lvl1pPr>
          </a:lstStyle>
          <a:p>
            <a:fld id="{5911C0E6-D9CE-431C-92CB-BB39B872F9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6CCE9-4BD3-44F2-8C0F-2C11A103B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5904225"/>
            <a:ext cx="2546605" cy="7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C0C-4C88-4816-98A5-9965E6D2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77D8-D6DB-42E5-9431-EA9B5ED5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157"/>
            <a:ext cx="10515600" cy="510924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D949B-00AD-4429-A88D-B1F88EE3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72DE-BF81-4211-ADEE-8D6BA4F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37F-8C6A-463A-AD34-23049631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6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032-DDA2-4193-AC0B-B1AAFCBD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800128"/>
          </a:xfrm>
        </p:spPr>
        <p:txBody>
          <a:bodyPr tIns="0" bIns="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0D1E-1C0F-40F1-8C10-98205C63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ED04-9E56-4294-BD8B-490862AB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C649-0DAD-443A-B85E-5CB9716D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58A6-9497-4602-8410-9582AF89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F2855-21B3-46AD-A09A-BF3FFC0F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E9D0-3951-4711-A315-85055E0B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75-E7E2-C95E-E57A-D699ACD45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SI: 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E0C81-686E-6CE5-DA4D-9604289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E9D-A530-CFF5-A90E-570D107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9EB7-EA69-4D8E-ED2F-3DB6D9A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32FB9-3C18-C466-ACEA-EC4AB88C0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13847"/>
            <a:ext cx="9677400" cy="90490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Insert Custom Title Above</a:t>
            </a:r>
          </a:p>
          <a:p>
            <a:pPr lvl="0"/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A0CAFE-1864-D149-5BFB-0ADEC24823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679874"/>
            <a:ext cx="7015163" cy="9731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 Supp ] Button Links Here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AEA8C6-3F6B-C1D8-ADFC-2A97AE3FF5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9937" y="3811588"/>
            <a:ext cx="8269315" cy="695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in Slide Master View (</a:t>
            </a:r>
            <a:r>
              <a:rPr lang="en-US" dirty="0" err="1"/>
              <a:t>Alt+Q</a:t>
            </a:r>
            <a:r>
              <a:rPr lang="en-US" dirty="0"/>
              <a:t> for search)</a:t>
            </a:r>
          </a:p>
        </p:txBody>
      </p:sp>
    </p:spTree>
    <p:extLst>
      <p:ext uri="{BB962C8B-B14F-4D97-AF65-F5344CB8AC3E}">
        <p14:creationId xmlns:p14="http://schemas.microsoft.com/office/powerpoint/2010/main" val="26603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A77EBE3-DE33-473D-B84E-0B96EDA0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6018" b="82064"/>
          <a:stretch/>
        </p:blipFill>
        <p:spPr>
          <a:xfrm>
            <a:off x="0" y="0"/>
            <a:ext cx="12192000" cy="9538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EC41-EEAE-461C-9286-7CFA684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0515600" cy="8001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B40C1-6A14-4D48-955E-298CDABC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1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672B-135B-4E81-8C74-2091FD1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120F-B682-40F4-98C7-41DF819A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4C9A-AD5E-4A18-989E-5A4F8C9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C0E6-D9CE-431C-92CB-BB39B872F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ouble Bracket 6">
            <a:hlinkClick r:id="rId8" action="ppaction://hlinksldjump"/>
            <a:extLst>
              <a:ext uri="{FF2B5EF4-FFF2-40B4-BE49-F238E27FC236}">
                <a16:creationId xmlns:a16="http://schemas.microsoft.com/office/drawing/2014/main" id="{5D492677-861D-1835-796E-816F874DF12C}"/>
              </a:ext>
            </a:extLst>
          </p:cNvPr>
          <p:cNvSpPr/>
          <p:nvPr userDrawn="1"/>
        </p:nvSpPr>
        <p:spPr>
          <a:xfrm>
            <a:off x="11580019" y="115585"/>
            <a:ext cx="502920" cy="173736"/>
          </a:xfrm>
          <a:prstGeom prst="bracket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reightSans Pro Semibold" panose="02000603040000020004" pitchFamily="50" charset="0"/>
              </a:rPr>
              <a:t>Supp</a:t>
            </a:r>
          </a:p>
        </p:txBody>
      </p:sp>
    </p:spTree>
    <p:extLst>
      <p:ext uri="{BB962C8B-B14F-4D97-AF65-F5344CB8AC3E}">
        <p14:creationId xmlns:p14="http://schemas.microsoft.com/office/powerpoint/2010/main" val="1213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21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EBC-56DD-42D2-9ED1-CBBE0F6F8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067"/>
            <a:ext cx="9144000" cy="2387600"/>
          </a:xfrm>
        </p:spPr>
        <p:txBody>
          <a:bodyPr/>
          <a:lstStyle/>
          <a:p>
            <a:r>
              <a:rPr lang="en-US" dirty="0"/>
              <a:t>Microphase Segregation of Polyelectrolyte Brushes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2182-C806-4DF3-ACF7-A902E18D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6667"/>
            <a:ext cx="9144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Takashi Yokokura</a:t>
            </a:r>
          </a:p>
          <a:p>
            <a:r>
              <a:rPr lang="en-US" dirty="0"/>
              <a:t>Advisor: Prof. Rui Wang</a:t>
            </a:r>
          </a:p>
          <a:p>
            <a:r>
              <a:rPr lang="en-US" dirty="0"/>
              <a:t>UC Berkeley, Chemical and Biomolecular Engineering</a:t>
            </a:r>
          </a:p>
          <a:p>
            <a:r>
              <a:rPr lang="en-US" dirty="0"/>
              <a:t>Charged and Ion-Containing Polymers I</a:t>
            </a:r>
          </a:p>
          <a:p>
            <a:r>
              <a:rPr lang="en-US" dirty="0"/>
              <a:t>3/6/2023, 8:00 am - 11:00 am</a:t>
            </a:r>
          </a:p>
        </p:txBody>
      </p:sp>
    </p:spTree>
    <p:extLst>
      <p:ext uri="{BB962C8B-B14F-4D97-AF65-F5344CB8AC3E}">
        <p14:creationId xmlns:p14="http://schemas.microsoft.com/office/powerpoint/2010/main" val="31894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378A-31C6-42FE-2ABD-3482F58A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5BC2-CAEE-FFDE-C090-056F9C315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Self-consistent field theory (SCFT) describes coupled interactions and provides ____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High charge fractions broaden the conformational possibilities to microphase segregated brushes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Mushroom conformations as described in a “locked-in-layer” model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Intrinsically Disordered Protein (IDP) ___ 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86FA-5C6F-A3BA-39F7-A27D0789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826D-8955-386B-38D2-3EC64825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85FE-EC21-EC88-3C4C-2A7754AE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96"/>
            <a:ext cx="10515600" cy="510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Wang Group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Prof. Rui Wang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u="sng" dirty="0"/>
              <a:t>Dr. Chao Duan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dirty="0"/>
              <a:t>Nikhil Agrawal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Luofu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Liu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Dr. Chao Fang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Ian Woolsey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This material is based upon work supported by the National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Science Foundation Graduate Research Fellowship under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Grant No. DGE 2146752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9D50-E595-DEB1-EC99-7F7F14D0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F303E3-3FCB-B50A-D41B-52101C1E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53" y="1807295"/>
            <a:ext cx="2159684" cy="20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02E7C-1F45-E482-08D6-5C227B55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072" y="4445631"/>
            <a:ext cx="2050521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5CD019-D22D-9E79-3D88-B787E005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43" y="1807295"/>
            <a:ext cx="2096526" cy="20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DF68C8-FE70-F9BB-8948-57990F1F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0" t="58889" r="38753" b="1"/>
          <a:stretch/>
        </p:blipFill>
        <p:spPr bwMode="auto">
          <a:xfrm>
            <a:off x="9520612" y="1630717"/>
            <a:ext cx="2096526" cy="2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9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E95-33DA-91A4-CD99-C1597EF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83110-A073-98B2-5FBE-808AF5A8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C982E-2A8D-76CE-8EB7-4F5A2157C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41E8D-55C1-99C4-5EF5-10F746DDC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F0AF2-9F88-0212-30F2-ADA3E42CC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3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F2BB-5E9E-FBDA-B15D-26F84DE6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D622D-708A-F241-2841-11D37F6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2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7F7F-A503-44AD-7BFC-CE76844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BB3A-7714-E155-B1A4-E0B7A13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Polymer brushes are /interesting/ for both applications and biological understanding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Systematic study explores possible phase space for discovery of new conformational targets and possible transition mechanisms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4F62-6D7E-F6FB-0737-5BB93BFC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BFB2-8B88-A303-2D5B-5DE39D06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3FD8-6026-EDB2-BD84-A17CE618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Theory helps to understand mechanisms and structures that are not experimentally available or not predicted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Few theories can handle electrostatics, while others make compromises on polymer physics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Our framework </a:t>
            </a:r>
            <a:r>
              <a:rPr lang="en-US" dirty="0" err="1"/>
              <a:t>sdflksjd</a:t>
            </a:r>
            <a:r>
              <a:rPr lang="en-US" dirty="0"/>
              <a:t> multivalent 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A8286-906C-3629-BCAD-846FC34B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/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315F90-1B3C-A64E-8E68-58C7294D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79" y="6497861"/>
                <a:ext cx="4196239" cy="362984"/>
              </a:xfrm>
              <a:prstGeom prst="rect">
                <a:avLst/>
              </a:prstGeom>
              <a:blipFill>
                <a:blip r:embed="rId3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FA3D06-474C-FF06-5A23-FAF9A406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93570" cy="800128"/>
          </a:xfrm>
        </p:spPr>
        <p:txBody>
          <a:bodyPr>
            <a:normAutofit/>
          </a:bodyPr>
          <a:lstStyle/>
          <a:p>
            <a:r>
              <a:rPr lang="en-US" dirty="0"/>
              <a:t>System Species and Interactions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F24C-E6D5-2F90-EC95-59BA34FD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4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940D28-9CE2-3559-8ECB-B47D28257445}"/>
              </a:ext>
            </a:extLst>
          </p:cNvPr>
          <p:cNvSpPr txBox="1"/>
          <p:nvPr/>
        </p:nvSpPr>
        <p:spPr>
          <a:xfrm>
            <a:off x="5041579" y="2098171"/>
            <a:ext cx="40773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Lucida grande" panose="020B0502040204020203"/>
              </a:rPr>
              <a:t>Interactions: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Elasticity (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Solubility (</a:t>
            </a:r>
            <a:r>
              <a:rPr lang="en-US" dirty="0">
                <a:solidFill>
                  <a:schemeClr val="tx2"/>
                </a:solidFill>
                <a:latin typeface="Lucida grande" panose="020B0502040204020203"/>
              </a:rPr>
              <a:t>solvent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Lucida grande" panose="020B0502040204020203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502040204020203"/>
              </a:rPr>
              <a:t>Electrostatics (</a:t>
            </a:r>
            <a:r>
              <a:rPr lang="en-US" dirty="0">
                <a:solidFill>
                  <a:schemeClr val="accent1"/>
                </a:solidFill>
                <a:latin typeface="Lucida grande" panose="020B0502040204020203"/>
              </a:rPr>
              <a:t>ion</a:t>
            </a:r>
            <a:r>
              <a:rPr lang="en-US" dirty="0">
                <a:latin typeface="Lucida grande" panose="020B0502040204020203"/>
              </a:rPr>
              <a:t>-</a:t>
            </a:r>
            <a:r>
              <a:rPr lang="en-US" dirty="0">
                <a:solidFill>
                  <a:schemeClr val="accent2"/>
                </a:solidFill>
                <a:latin typeface="Lucida grande" panose="020B0502040204020203"/>
              </a:rPr>
              <a:t>monomer</a:t>
            </a:r>
            <a:r>
              <a:rPr lang="en-US" dirty="0">
                <a:latin typeface="Lucida grande" panose="020B0502040204020203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488FE1-28FF-CF14-7D2E-919D12EB4B99}"/>
              </a:ext>
            </a:extLst>
          </p:cNvPr>
          <p:cNvGrpSpPr/>
          <p:nvPr/>
        </p:nvGrpSpPr>
        <p:grpSpPr>
          <a:xfrm>
            <a:off x="548580" y="1856008"/>
            <a:ext cx="2587196" cy="4247323"/>
            <a:chOff x="1014729" y="1785621"/>
            <a:chExt cx="2587196" cy="424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3436FB-79DA-D263-E8A4-33DA8E2F194E}"/>
                </a:ext>
              </a:extLst>
            </p:cNvPr>
            <p:cNvSpPr/>
            <p:nvPr/>
          </p:nvSpPr>
          <p:spPr>
            <a:xfrm>
              <a:off x="1058014" y="4397891"/>
              <a:ext cx="2319866" cy="582016"/>
            </a:xfrm>
            <a:custGeom>
              <a:avLst/>
              <a:gdLst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73200 w 2319866"/>
                <a:gd name="connsiteY15" fmla="*/ 199303 h 582016"/>
                <a:gd name="connsiteX16" fmla="*/ 1464733 w 2319866"/>
                <a:gd name="connsiteY16" fmla="*/ 419437 h 582016"/>
                <a:gd name="connsiteX17" fmla="*/ 1667933 w 2319866"/>
                <a:gd name="connsiteY17" fmla="*/ 444837 h 582016"/>
                <a:gd name="connsiteX18" fmla="*/ 1642533 w 2319866"/>
                <a:gd name="connsiteY18" fmla="*/ 156970 h 582016"/>
                <a:gd name="connsiteX19" fmla="*/ 1490133 w 2319866"/>
                <a:gd name="connsiteY19" fmla="*/ 106170 h 582016"/>
                <a:gd name="connsiteX20" fmla="*/ 1397000 w 2319866"/>
                <a:gd name="connsiteY20" fmla="*/ 283970 h 582016"/>
                <a:gd name="connsiteX21" fmla="*/ 1490133 w 2319866"/>
                <a:gd name="connsiteY21" fmla="*/ 537970 h 582016"/>
                <a:gd name="connsiteX22" fmla="*/ 1913466 w 2319866"/>
                <a:gd name="connsiteY22" fmla="*/ 436370 h 582016"/>
                <a:gd name="connsiteX23" fmla="*/ 1964266 w 2319866"/>
                <a:gd name="connsiteY23" fmla="*/ 199303 h 582016"/>
                <a:gd name="connsiteX24" fmla="*/ 2082800 w 2319866"/>
                <a:gd name="connsiteY24" fmla="*/ 89237 h 582016"/>
                <a:gd name="connsiteX25" fmla="*/ 2294466 w 2319866"/>
                <a:gd name="connsiteY25" fmla="*/ 275503 h 582016"/>
                <a:gd name="connsiteX26" fmla="*/ 2142066 w 2319866"/>
                <a:gd name="connsiteY26" fmla="*/ 427903 h 582016"/>
                <a:gd name="connsiteX27" fmla="*/ 2319866 w 2319866"/>
                <a:gd name="connsiteY27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202266 w 2319866"/>
                <a:gd name="connsiteY14" fmla="*/ 216237 h 582016"/>
                <a:gd name="connsiteX15" fmla="*/ 1464733 w 2319866"/>
                <a:gd name="connsiteY15" fmla="*/ 419437 h 582016"/>
                <a:gd name="connsiteX16" fmla="*/ 1667933 w 2319866"/>
                <a:gd name="connsiteY16" fmla="*/ 444837 h 582016"/>
                <a:gd name="connsiteX17" fmla="*/ 1642533 w 2319866"/>
                <a:gd name="connsiteY17" fmla="*/ 156970 h 582016"/>
                <a:gd name="connsiteX18" fmla="*/ 1490133 w 2319866"/>
                <a:gd name="connsiteY18" fmla="*/ 106170 h 582016"/>
                <a:gd name="connsiteX19" fmla="*/ 1397000 w 2319866"/>
                <a:gd name="connsiteY19" fmla="*/ 283970 h 582016"/>
                <a:gd name="connsiteX20" fmla="*/ 1490133 w 2319866"/>
                <a:gd name="connsiteY20" fmla="*/ 537970 h 582016"/>
                <a:gd name="connsiteX21" fmla="*/ 1913466 w 2319866"/>
                <a:gd name="connsiteY21" fmla="*/ 436370 h 582016"/>
                <a:gd name="connsiteX22" fmla="*/ 1964266 w 2319866"/>
                <a:gd name="connsiteY22" fmla="*/ 199303 h 582016"/>
                <a:gd name="connsiteX23" fmla="*/ 2082800 w 2319866"/>
                <a:gd name="connsiteY23" fmla="*/ 89237 h 582016"/>
                <a:gd name="connsiteX24" fmla="*/ 2294466 w 2319866"/>
                <a:gd name="connsiteY24" fmla="*/ 275503 h 582016"/>
                <a:gd name="connsiteX25" fmla="*/ 2142066 w 2319866"/>
                <a:gd name="connsiteY25" fmla="*/ 427903 h 582016"/>
                <a:gd name="connsiteX26" fmla="*/ 2319866 w 2319866"/>
                <a:gd name="connsiteY26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67933 w 2319866"/>
                <a:gd name="connsiteY15" fmla="*/ 444837 h 582016"/>
                <a:gd name="connsiteX16" fmla="*/ 1642533 w 2319866"/>
                <a:gd name="connsiteY16" fmla="*/ 156970 h 582016"/>
                <a:gd name="connsiteX17" fmla="*/ 1490133 w 2319866"/>
                <a:gd name="connsiteY17" fmla="*/ 106170 h 582016"/>
                <a:gd name="connsiteX18" fmla="*/ 1397000 w 2319866"/>
                <a:gd name="connsiteY18" fmla="*/ 283970 h 582016"/>
                <a:gd name="connsiteX19" fmla="*/ 1490133 w 2319866"/>
                <a:gd name="connsiteY19" fmla="*/ 537970 h 582016"/>
                <a:gd name="connsiteX20" fmla="*/ 1913466 w 2319866"/>
                <a:gd name="connsiteY20" fmla="*/ 436370 h 582016"/>
                <a:gd name="connsiteX21" fmla="*/ 1964266 w 2319866"/>
                <a:gd name="connsiteY21" fmla="*/ 199303 h 582016"/>
                <a:gd name="connsiteX22" fmla="*/ 2082800 w 2319866"/>
                <a:gd name="connsiteY22" fmla="*/ 89237 h 582016"/>
                <a:gd name="connsiteX23" fmla="*/ 2294466 w 2319866"/>
                <a:gd name="connsiteY23" fmla="*/ 275503 h 582016"/>
                <a:gd name="connsiteX24" fmla="*/ 2142066 w 2319866"/>
                <a:gd name="connsiteY24" fmla="*/ 427903 h 582016"/>
                <a:gd name="connsiteX25" fmla="*/ 2319866 w 2319866"/>
                <a:gd name="connsiteY25" fmla="*/ 521037 h 582016"/>
                <a:gd name="connsiteX0" fmla="*/ 0 w 2319866"/>
                <a:gd name="connsiteY0" fmla="*/ 563370 h 582016"/>
                <a:gd name="connsiteX1" fmla="*/ 245533 w 2319866"/>
                <a:gd name="connsiteY1" fmla="*/ 4570 h 582016"/>
                <a:gd name="connsiteX2" fmla="*/ 702733 w 2319866"/>
                <a:gd name="connsiteY2" fmla="*/ 283970 h 582016"/>
                <a:gd name="connsiteX3" fmla="*/ 1092200 w 2319866"/>
                <a:gd name="connsiteY3" fmla="*/ 13037 h 582016"/>
                <a:gd name="connsiteX4" fmla="*/ 1354666 w 2319866"/>
                <a:gd name="connsiteY4" fmla="*/ 250103 h 582016"/>
                <a:gd name="connsiteX5" fmla="*/ 1092200 w 2319866"/>
                <a:gd name="connsiteY5" fmla="*/ 360170 h 582016"/>
                <a:gd name="connsiteX6" fmla="*/ 795866 w 2319866"/>
                <a:gd name="connsiteY6" fmla="*/ 80770 h 582016"/>
                <a:gd name="connsiteX7" fmla="*/ 524933 w 2319866"/>
                <a:gd name="connsiteY7" fmla="*/ 368637 h 582016"/>
                <a:gd name="connsiteX8" fmla="*/ 541866 w 2319866"/>
                <a:gd name="connsiteY8" fmla="*/ 554903 h 582016"/>
                <a:gd name="connsiteX9" fmla="*/ 863600 w 2319866"/>
                <a:gd name="connsiteY9" fmla="*/ 554903 h 582016"/>
                <a:gd name="connsiteX10" fmla="*/ 931333 w 2319866"/>
                <a:gd name="connsiteY10" fmla="*/ 309370 h 582016"/>
                <a:gd name="connsiteX11" fmla="*/ 787400 w 2319866"/>
                <a:gd name="connsiteY11" fmla="*/ 351703 h 582016"/>
                <a:gd name="connsiteX12" fmla="*/ 804333 w 2319866"/>
                <a:gd name="connsiteY12" fmla="*/ 495637 h 582016"/>
                <a:gd name="connsiteX13" fmla="*/ 1117600 w 2319866"/>
                <a:gd name="connsiteY13" fmla="*/ 495637 h 582016"/>
                <a:gd name="connsiteX14" fmla="*/ 1464733 w 2319866"/>
                <a:gd name="connsiteY14" fmla="*/ 419437 h 582016"/>
                <a:gd name="connsiteX15" fmla="*/ 1642533 w 2319866"/>
                <a:gd name="connsiteY15" fmla="*/ 156970 h 582016"/>
                <a:gd name="connsiteX16" fmla="*/ 1490133 w 2319866"/>
                <a:gd name="connsiteY16" fmla="*/ 106170 h 582016"/>
                <a:gd name="connsiteX17" fmla="*/ 1397000 w 2319866"/>
                <a:gd name="connsiteY17" fmla="*/ 283970 h 582016"/>
                <a:gd name="connsiteX18" fmla="*/ 1490133 w 2319866"/>
                <a:gd name="connsiteY18" fmla="*/ 537970 h 582016"/>
                <a:gd name="connsiteX19" fmla="*/ 1913466 w 2319866"/>
                <a:gd name="connsiteY19" fmla="*/ 436370 h 582016"/>
                <a:gd name="connsiteX20" fmla="*/ 1964266 w 2319866"/>
                <a:gd name="connsiteY20" fmla="*/ 199303 h 582016"/>
                <a:gd name="connsiteX21" fmla="*/ 2082800 w 2319866"/>
                <a:gd name="connsiteY21" fmla="*/ 89237 h 582016"/>
                <a:gd name="connsiteX22" fmla="*/ 2294466 w 2319866"/>
                <a:gd name="connsiteY22" fmla="*/ 275503 h 582016"/>
                <a:gd name="connsiteX23" fmla="*/ 2142066 w 2319866"/>
                <a:gd name="connsiteY23" fmla="*/ 427903 h 582016"/>
                <a:gd name="connsiteX24" fmla="*/ 2319866 w 2319866"/>
                <a:gd name="connsiteY24" fmla="*/ 521037 h 58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19866" h="582016">
                  <a:moveTo>
                    <a:pt x="0" y="563370"/>
                  </a:moveTo>
                  <a:cubicBezTo>
                    <a:pt x="64205" y="307253"/>
                    <a:pt x="128411" y="51137"/>
                    <a:pt x="245533" y="4570"/>
                  </a:cubicBezTo>
                  <a:cubicBezTo>
                    <a:pt x="362655" y="-41997"/>
                    <a:pt x="561622" y="282559"/>
                    <a:pt x="702733" y="283970"/>
                  </a:cubicBezTo>
                  <a:cubicBezTo>
                    <a:pt x="843844" y="285381"/>
                    <a:pt x="983545" y="18681"/>
                    <a:pt x="1092200" y="13037"/>
                  </a:cubicBezTo>
                  <a:cubicBezTo>
                    <a:pt x="1200855" y="7393"/>
                    <a:pt x="1354666" y="192248"/>
                    <a:pt x="1354666" y="250103"/>
                  </a:cubicBezTo>
                  <a:cubicBezTo>
                    <a:pt x="1354666" y="307958"/>
                    <a:pt x="1185333" y="388392"/>
                    <a:pt x="1092200" y="360170"/>
                  </a:cubicBezTo>
                  <a:cubicBezTo>
                    <a:pt x="999067" y="331948"/>
                    <a:pt x="890410" y="79359"/>
                    <a:pt x="795866" y="80770"/>
                  </a:cubicBezTo>
                  <a:cubicBezTo>
                    <a:pt x="701322" y="82181"/>
                    <a:pt x="567266" y="289615"/>
                    <a:pt x="524933" y="368637"/>
                  </a:cubicBezTo>
                  <a:cubicBezTo>
                    <a:pt x="482600" y="447659"/>
                    <a:pt x="485422" y="523859"/>
                    <a:pt x="541866" y="554903"/>
                  </a:cubicBezTo>
                  <a:cubicBezTo>
                    <a:pt x="598310" y="585947"/>
                    <a:pt x="798689" y="595825"/>
                    <a:pt x="863600" y="554903"/>
                  </a:cubicBezTo>
                  <a:cubicBezTo>
                    <a:pt x="928511" y="513981"/>
                    <a:pt x="944033" y="343237"/>
                    <a:pt x="931333" y="309370"/>
                  </a:cubicBezTo>
                  <a:cubicBezTo>
                    <a:pt x="918633" y="275503"/>
                    <a:pt x="808567" y="320658"/>
                    <a:pt x="787400" y="351703"/>
                  </a:cubicBezTo>
                  <a:cubicBezTo>
                    <a:pt x="766233" y="382747"/>
                    <a:pt x="749300" y="471648"/>
                    <a:pt x="804333" y="495637"/>
                  </a:cubicBezTo>
                  <a:cubicBezTo>
                    <a:pt x="859366" y="519626"/>
                    <a:pt x="1007533" y="508337"/>
                    <a:pt x="1117600" y="495637"/>
                  </a:cubicBezTo>
                  <a:cubicBezTo>
                    <a:pt x="1227667" y="482937"/>
                    <a:pt x="1377244" y="475881"/>
                    <a:pt x="1464733" y="419437"/>
                  </a:cubicBezTo>
                  <a:cubicBezTo>
                    <a:pt x="1552222" y="362993"/>
                    <a:pt x="1638300" y="209181"/>
                    <a:pt x="1642533" y="156970"/>
                  </a:cubicBezTo>
                  <a:cubicBezTo>
                    <a:pt x="1646766" y="104759"/>
                    <a:pt x="1531055" y="85003"/>
                    <a:pt x="1490133" y="106170"/>
                  </a:cubicBezTo>
                  <a:cubicBezTo>
                    <a:pt x="1449211" y="127337"/>
                    <a:pt x="1397000" y="212003"/>
                    <a:pt x="1397000" y="283970"/>
                  </a:cubicBezTo>
                  <a:cubicBezTo>
                    <a:pt x="1397000" y="355937"/>
                    <a:pt x="1404055" y="512570"/>
                    <a:pt x="1490133" y="537970"/>
                  </a:cubicBezTo>
                  <a:cubicBezTo>
                    <a:pt x="1576211" y="563370"/>
                    <a:pt x="1834444" y="492814"/>
                    <a:pt x="1913466" y="436370"/>
                  </a:cubicBezTo>
                  <a:cubicBezTo>
                    <a:pt x="1992488" y="379925"/>
                    <a:pt x="1936044" y="257158"/>
                    <a:pt x="1964266" y="199303"/>
                  </a:cubicBezTo>
                  <a:cubicBezTo>
                    <a:pt x="1992488" y="141447"/>
                    <a:pt x="2027767" y="76537"/>
                    <a:pt x="2082800" y="89237"/>
                  </a:cubicBezTo>
                  <a:cubicBezTo>
                    <a:pt x="2137833" y="101937"/>
                    <a:pt x="2284588" y="219059"/>
                    <a:pt x="2294466" y="275503"/>
                  </a:cubicBezTo>
                  <a:cubicBezTo>
                    <a:pt x="2304344" y="331947"/>
                    <a:pt x="2137833" y="386981"/>
                    <a:pt x="2142066" y="427903"/>
                  </a:cubicBezTo>
                  <a:cubicBezTo>
                    <a:pt x="2146299" y="468825"/>
                    <a:pt x="2233082" y="494931"/>
                    <a:pt x="2319866" y="5210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1DC3C0-088D-608E-FC80-A6E8822F5314}"/>
                </a:ext>
              </a:extLst>
            </p:cNvPr>
            <p:cNvSpPr/>
            <p:nvPr/>
          </p:nvSpPr>
          <p:spPr>
            <a:xfrm>
              <a:off x="1162334" y="2754382"/>
              <a:ext cx="2035842" cy="696222"/>
            </a:xfrm>
            <a:custGeom>
              <a:avLst/>
              <a:gdLst>
                <a:gd name="connsiteX0" fmla="*/ 0 w 2035842"/>
                <a:gd name="connsiteY0" fmla="*/ 696222 h 696222"/>
                <a:gd name="connsiteX1" fmla="*/ 347133 w 2035842"/>
                <a:gd name="connsiteY1" fmla="*/ 272888 h 696222"/>
                <a:gd name="connsiteX2" fmla="*/ 745067 w 2035842"/>
                <a:gd name="connsiteY2" fmla="*/ 450688 h 696222"/>
                <a:gd name="connsiteX3" fmla="*/ 541867 w 2035842"/>
                <a:gd name="connsiteY3" fmla="*/ 679288 h 696222"/>
                <a:gd name="connsiteX4" fmla="*/ 397933 w 2035842"/>
                <a:gd name="connsiteY4" fmla="*/ 442222 h 696222"/>
                <a:gd name="connsiteX5" fmla="*/ 685800 w 2035842"/>
                <a:gd name="connsiteY5" fmla="*/ 205155 h 696222"/>
                <a:gd name="connsiteX6" fmla="*/ 1075267 w 2035842"/>
                <a:gd name="connsiteY6" fmla="*/ 222088 h 696222"/>
                <a:gd name="connsiteX7" fmla="*/ 1337733 w 2035842"/>
                <a:gd name="connsiteY7" fmla="*/ 128955 h 696222"/>
                <a:gd name="connsiteX8" fmla="*/ 1049867 w 2035842"/>
                <a:gd name="connsiteY8" fmla="*/ 10422 h 696222"/>
                <a:gd name="connsiteX9" fmla="*/ 829733 w 2035842"/>
                <a:gd name="connsiteY9" fmla="*/ 416822 h 696222"/>
                <a:gd name="connsiteX10" fmla="*/ 905933 w 2035842"/>
                <a:gd name="connsiteY10" fmla="*/ 611555 h 696222"/>
                <a:gd name="connsiteX11" fmla="*/ 1320800 w 2035842"/>
                <a:gd name="connsiteY11" fmla="*/ 645422 h 696222"/>
                <a:gd name="connsiteX12" fmla="*/ 1075267 w 2035842"/>
                <a:gd name="connsiteY12" fmla="*/ 366022 h 696222"/>
                <a:gd name="connsiteX13" fmla="*/ 1337733 w 2035842"/>
                <a:gd name="connsiteY13" fmla="*/ 306755 h 696222"/>
                <a:gd name="connsiteX14" fmla="*/ 1405467 w 2035842"/>
                <a:gd name="connsiteY14" fmla="*/ 213622 h 696222"/>
                <a:gd name="connsiteX15" fmla="*/ 1041400 w 2035842"/>
                <a:gd name="connsiteY15" fmla="*/ 95088 h 696222"/>
                <a:gd name="connsiteX16" fmla="*/ 1397000 w 2035842"/>
                <a:gd name="connsiteY16" fmla="*/ 442222 h 696222"/>
                <a:gd name="connsiteX17" fmla="*/ 1634067 w 2035842"/>
                <a:gd name="connsiteY17" fmla="*/ 416822 h 696222"/>
                <a:gd name="connsiteX18" fmla="*/ 1718733 w 2035842"/>
                <a:gd name="connsiteY18" fmla="*/ 230555 h 696222"/>
                <a:gd name="connsiteX19" fmla="*/ 2032000 w 2035842"/>
                <a:gd name="connsiteY19" fmla="*/ 340622 h 696222"/>
                <a:gd name="connsiteX20" fmla="*/ 1871133 w 2035842"/>
                <a:gd name="connsiteY20" fmla="*/ 484555 h 696222"/>
                <a:gd name="connsiteX21" fmla="*/ 1549400 w 2035842"/>
                <a:gd name="connsiteY21" fmla="*/ 620022 h 69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842" h="696222">
                  <a:moveTo>
                    <a:pt x="0" y="696222"/>
                  </a:moveTo>
                  <a:cubicBezTo>
                    <a:pt x="111477" y="505016"/>
                    <a:pt x="222955" y="313810"/>
                    <a:pt x="347133" y="272888"/>
                  </a:cubicBezTo>
                  <a:cubicBezTo>
                    <a:pt x="471311" y="231966"/>
                    <a:pt x="712611" y="382955"/>
                    <a:pt x="745067" y="450688"/>
                  </a:cubicBezTo>
                  <a:cubicBezTo>
                    <a:pt x="777523" y="518421"/>
                    <a:pt x="599723" y="680699"/>
                    <a:pt x="541867" y="679288"/>
                  </a:cubicBezTo>
                  <a:cubicBezTo>
                    <a:pt x="484011" y="677877"/>
                    <a:pt x="373944" y="521244"/>
                    <a:pt x="397933" y="442222"/>
                  </a:cubicBezTo>
                  <a:cubicBezTo>
                    <a:pt x="421922" y="363200"/>
                    <a:pt x="572911" y="241844"/>
                    <a:pt x="685800" y="205155"/>
                  </a:cubicBezTo>
                  <a:cubicBezTo>
                    <a:pt x="798689" y="168466"/>
                    <a:pt x="966612" y="234788"/>
                    <a:pt x="1075267" y="222088"/>
                  </a:cubicBezTo>
                  <a:cubicBezTo>
                    <a:pt x="1183922" y="209388"/>
                    <a:pt x="1341966" y="164233"/>
                    <a:pt x="1337733" y="128955"/>
                  </a:cubicBezTo>
                  <a:cubicBezTo>
                    <a:pt x="1333500" y="93677"/>
                    <a:pt x="1134534" y="-37556"/>
                    <a:pt x="1049867" y="10422"/>
                  </a:cubicBezTo>
                  <a:cubicBezTo>
                    <a:pt x="965200" y="58400"/>
                    <a:pt x="853722" y="316633"/>
                    <a:pt x="829733" y="416822"/>
                  </a:cubicBezTo>
                  <a:cubicBezTo>
                    <a:pt x="805744" y="517011"/>
                    <a:pt x="824089" y="573455"/>
                    <a:pt x="905933" y="611555"/>
                  </a:cubicBezTo>
                  <a:cubicBezTo>
                    <a:pt x="987777" y="649655"/>
                    <a:pt x="1292578" y="686344"/>
                    <a:pt x="1320800" y="645422"/>
                  </a:cubicBezTo>
                  <a:cubicBezTo>
                    <a:pt x="1349022" y="604500"/>
                    <a:pt x="1072445" y="422467"/>
                    <a:pt x="1075267" y="366022"/>
                  </a:cubicBezTo>
                  <a:cubicBezTo>
                    <a:pt x="1078089" y="309577"/>
                    <a:pt x="1282700" y="332155"/>
                    <a:pt x="1337733" y="306755"/>
                  </a:cubicBezTo>
                  <a:cubicBezTo>
                    <a:pt x="1392766" y="281355"/>
                    <a:pt x="1454856" y="248900"/>
                    <a:pt x="1405467" y="213622"/>
                  </a:cubicBezTo>
                  <a:cubicBezTo>
                    <a:pt x="1356078" y="178344"/>
                    <a:pt x="1042811" y="56988"/>
                    <a:pt x="1041400" y="95088"/>
                  </a:cubicBezTo>
                  <a:cubicBezTo>
                    <a:pt x="1039989" y="133188"/>
                    <a:pt x="1298222" y="388600"/>
                    <a:pt x="1397000" y="442222"/>
                  </a:cubicBezTo>
                  <a:cubicBezTo>
                    <a:pt x="1495778" y="495844"/>
                    <a:pt x="1580445" y="452100"/>
                    <a:pt x="1634067" y="416822"/>
                  </a:cubicBezTo>
                  <a:cubicBezTo>
                    <a:pt x="1687689" y="381544"/>
                    <a:pt x="1652411" y="243255"/>
                    <a:pt x="1718733" y="230555"/>
                  </a:cubicBezTo>
                  <a:cubicBezTo>
                    <a:pt x="1785055" y="217855"/>
                    <a:pt x="2006600" y="298289"/>
                    <a:pt x="2032000" y="340622"/>
                  </a:cubicBezTo>
                  <a:cubicBezTo>
                    <a:pt x="2057400" y="382955"/>
                    <a:pt x="1951566" y="437988"/>
                    <a:pt x="1871133" y="484555"/>
                  </a:cubicBezTo>
                  <a:cubicBezTo>
                    <a:pt x="1790700" y="531122"/>
                    <a:pt x="1601611" y="591800"/>
                    <a:pt x="1549400" y="6200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00F457-A6FC-0C80-D0A7-7C8BBCF14E26}"/>
                </a:ext>
              </a:extLst>
            </p:cNvPr>
            <p:cNvSpPr/>
            <p:nvPr/>
          </p:nvSpPr>
          <p:spPr>
            <a:xfrm>
              <a:off x="1104935" y="3917268"/>
              <a:ext cx="2496990" cy="580028"/>
            </a:xfrm>
            <a:custGeom>
              <a:avLst/>
              <a:gdLst>
                <a:gd name="connsiteX0" fmla="*/ 0 w 2496990"/>
                <a:gd name="connsiteY0" fmla="*/ 265910 h 580028"/>
                <a:gd name="connsiteX1" fmla="*/ 516467 w 2496990"/>
                <a:gd name="connsiteY1" fmla="*/ 579177 h 580028"/>
                <a:gd name="connsiteX2" fmla="*/ 838200 w 2496990"/>
                <a:gd name="connsiteY2" fmla="*/ 181243 h 580028"/>
                <a:gd name="connsiteX3" fmla="*/ 668867 w 2496990"/>
                <a:gd name="connsiteY3" fmla="*/ 3443 h 580028"/>
                <a:gd name="connsiteX4" fmla="*/ 584200 w 2496990"/>
                <a:gd name="connsiteY4" fmla="*/ 325177 h 580028"/>
                <a:gd name="connsiteX5" fmla="*/ 990600 w 2496990"/>
                <a:gd name="connsiteY5" fmla="*/ 308243 h 580028"/>
                <a:gd name="connsiteX6" fmla="*/ 1117600 w 2496990"/>
                <a:gd name="connsiteY6" fmla="*/ 62710 h 580028"/>
                <a:gd name="connsiteX7" fmla="*/ 1413933 w 2496990"/>
                <a:gd name="connsiteY7" fmla="*/ 147377 h 580028"/>
                <a:gd name="connsiteX8" fmla="*/ 1718733 w 2496990"/>
                <a:gd name="connsiteY8" fmla="*/ 291310 h 580028"/>
                <a:gd name="connsiteX9" fmla="*/ 1921933 w 2496990"/>
                <a:gd name="connsiteY9" fmla="*/ 88110 h 580028"/>
                <a:gd name="connsiteX10" fmla="*/ 1786467 w 2496990"/>
                <a:gd name="connsiteY10" fmla="*/ 11910 h 580028"/>
                <a:gd name="connsiteX11" fmla="*/ 1710267 w 2496990"/>
                <a:gd name="connsiteY11" fmla="*/ 198177 h 580028"/>
                <a:gd name="connsiteX12" fmla="*/ 2023533 w 2496990"/>
                <a:gd name="connsiteY12" fmla="*/ 308243 h 580028"/>
                <a:gd name="connsiteX13" fmla="*/ 2489200 w 2496990"/>
                <a:gd name="connsiteY13" fmla="*/ 291310 h 580028"/>
                <a:gd name="connsiteX14" fmla="*/ 2302933 w 2496990"/>
                <a:gd name="connsiteY14" fmla="*/ 486043 h 580028"/>
                <a:gd name="connsiteX15" fmla="*/ 2142067 w 2496990"/>
                <a:gd name="connsiteY15" fmla="*/ 113510 h 580028"/>
                <a:gd name="connsiteX16" fmla="*/ 1735667 w 2496990"/>
                <a:gd name="connsiteY16" fmla="*/ 452177 h 580028"/>
                <a:gd name="connsiteX17" fmla="*/ 1278467 w 2496990"/>
                <a:gd name="connsiteY17" fmla="*/ 443710 h 580028"/>
                <a:gd name="connsiteX18" fmla="*/ 1219200 w 2496990"/>
                <a:gd name="connsiteY18" fmla="*/ 274377 h 580028"/>
                <a:gd name="connsiteX19" fmla="*/ 1388533 w 2496990"/>
                <a:gd name="connsiteY19" fmla="*/ 223577 h 5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6990" h="580028">
                  <a:moveTo>
                    <a:pt x="0" y="265910"/>
                  </a:moveTo>
                  <a:cubicBezTo>
                    <a:pt x="188383" y="429599"/>
                    <a:pt x="376767" y="593288"/>
                    <a:pt x="516467" y="579177"/>
                  </a:cubicBezTo>
                  <a:cubicBezTo>
                    <a:pt x="656167" y="565066"/>
                    <a:pt x="812800" y="277199"/>
                    <a:pt x="838200" y="181243"/>
                  </a:cubicBezTo>
                  <a:cubicBezTo>
                    <a:pt x="863600" y="85287"/>
                    <a:pt x="711200" y="-20546"/>
                    <a:pt x="668867" y="3443"/>
                  </a:cubicBezTo>
                  <a:cubicBezTo>
                    <a:pt x="626534" y="27432"/>
                    <a:pt x="530578" y="274377"/>
                    <a:pt x="584200" y="325177"/>
                  </a:cubicBezTo>
                  <a:cubicBezTo>
                    <a:pt x="637822" y="375977"/>
                    <a:pt x="901700" y="351988"/>
                    <a:pt x="990600" y="308243"/>
                  </a:cubicBezTo>
                  <a:cubicBezTo>
                    <a:pt x="1079500" y="264498"/>
                    <a:pt x="1047044" y="89521"/>
                    <a:pt x="1117600" y="62710"/>
                  </a:cubicBezTo>
                  <a:cubicBezTo>
                    <a:pt x="1188156" y="35899"/>
                    <a:pt x="1313744" y="109277"/>
                    <a:pt x="1413933" y="147377"/>
                  </a:cubicBezTo>
                  <a:cubicBezTo>
                    <a:pt x="1514122" y="185477"/>
                    <a:pt x="1634066" y="301188"/>
                    <a:pt x="1718733" y="291310"/>
                  </a:cubicBezTo>
                  <a:cubicBezTo>
                    <a:pt x="1803400" y="281432"/>
                    <a:pt x="1910644" y="134677"/>
                    <a:pt x="1921933" y="88110"/>
                  </a:cubicBezTo>
                  <a:cubicBezTo>
                    <a:pt x="1933222" y="41543"/>
                    <a:pt x="1821745" y="-6434"/>
                    <a:pt x="1786467" y="11910"/>
                  </a:cubicBezTo>
                  <a:cubicBezTo>
                    <a:pt x="1751189" y="30254"/>
                    <a:pt x="1670756" y="148788"/>
                    <a:pt x="1710267" y="198177"/>
                  </a:cubicBezTo>
                  <a:cubicBezTo>
                    <a:pt x="1749778" y="247566"/>
                    <a:pt x="1893711" y="292721"/>
                    <a:pt x="2023533" y="308243"/>
                  </a:cubicBezTo>
                  <a:cubicBezTo>
                    <a:pt x="2153355" y="323765"/>
                    <a:pt x="2442633" y="261677"/>
                    <a:pt x="2489200" y="291310"/>
                  </a:cubicBezTo>
                  <a:cubicBezTo>
                    <a:pt x="2535767" y="320943"/>
                    <a:pt x="2360789" y="515676"/>
                    <a:pt x="2302933" y="486043"/>
                  </a:cubicBezTo>
                  <a:cubicBezTo>
                    <a:pt x="2245078" y="456410"/>
                    <a:pt x="2236611" y="119154"/>
                    <a:pt x="2142067" y="113510"/>
                  </a:cubicBezTo>
                  <a:cubicBezTo>
                    <a:pt x="2047523" y="107866"/>
                    <a:pt x="1879600" y="397144"/>
                    <a:pt x="1735667" y="452177"/>
                  </a:cubicBezTo>
                  <a:cubicBezTo>
                    <a:pt x="1591734" y="507210"/>
                    <a:pt x="1364545" y="473343"/>
                    <a:pt x="1278467" y="443710"/>
                  </a:cubicBezTo>
                  <a:cubicBezTo>
                    <a:pt x="1192389" y="414077"/>
                    <a:pt x="1200856" y="311066"/>
                    <a:pt x="1219200" y="274377"/>
                  </a:cubicBezTo>
                  <a:cubicBezTo>
                    <a:pt x="1237544" y="237688"/>
                    <a:pt x="1370189" y="247566"/>
                    <a:pt x="1388533" y="2235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45929E-A76F-8344-233F-E5819E15D52F}"/>
                </a:ext>
              </a:extLst>
            </p:cNvPr>
            <p:cNvSpPr/>
            <p:nvPr/>
          </p:nvSpPr>
          <p:spPr>
            <a:xfrm>
              <a:off x="1058014" y="2020960"/>
              <a:ext cx="2016565" cy="477166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6565" h="477166">
                  <a:moveTo>
                    <a:pt x="0" y="70529"/>
                  </a:moveTo>
                  <a:cubicBezTo>
                    <a:pt x="61383" y="203173"/>
                    <a:pt x="122767" y="335818"/>
                    <a:pt x="211667" y="349929"/>
                  </a:cubicBezTo>
                  <a:cubicBezTo>
                    <a:pt x="300567" y="364040"/>
                    <a:pt x="460022" y="158018"/>
                    <a:pt x="533400" y="155196"/>
                  </a:cubicBezTo>
                  <a:cubicBezTo>
                    <a:pt x="606778" y="152374"/>
                    <a:pt x="588434" y="330174"/>
                    <a:pt x="651934" y="332996"/>
                  </a:cubicBezTo>
                  <a:cubicBezTo>
                    <a:pt x="715434" y="335818"/>
                    <a:pt x="835378" y="177773"/>
                    <a:pt x="914400" y="172129"/>
                  </a:cubicBezTo>
                  <a:cubicBezTo>
                    <a:pt x="993422" y="166485"/>
                    <a:pt x="1052689" y="309007"/>
                    <a:pt x="1126067" y="299129"/>
                  </a:cubicBezTo>
                  <a:cubicBezTo>
                    <a:pt x="1199445" y="289251"/>
                    <a:pt x="1258712" y="114274"/>
                    <a:pt x="1354667" y="112863"/>
                  </a:cubicBezTo>
                  <a:cubicBezTo>
                    <a:pt x="1450622" y="111452"/>
                    <a:pt x="1604433" y="282196"/>
                    <a:pt x="1701800" y="290663"/>
                  </a:cubicBezTo>
                  <a:cubicBezTo>
                    <a:pt x="1799167" y="299130"/>
                    <a:pt x="1919111" y="211641"/>
                    <a:pt x="1938867" y="163663"/>
                  </a:cubicBezTo>
                  <a:cubicBezTo>
                    <a:pt x="1958623" y="115685"/>
                    <a:pt x="1861256" y="-21193"/>
                    <a:pt x="1820334" y="2796"/>
                  </a:cubicBezTo>
                  <a:cubicBezTo>
                    <a:pt x="1779412" y="26785"/>
                    <a:pt x="1683456" y="228574"/>
                    <a:pt x="1693334" y="307596"/>
                  </a:cubicBezTo>
                  <a:cubicBezTo>
                    <a:pt x="1703212" y="386618"/>
                    <a:pt x="1827389" y="482574"/>
                    <a:pt x="1879600" y="476929"/>
                  </a:cubicBezTo>
                  <a:cubicBezTo>
                    <a:pt x="1931811" y="471285"/>
                    <a:pt x="2051755" y="340051"/>
                    <a:pt x="2006600" y="273729"/>
                  </a:cubicBezTo>
                  <a:cubicBezTo>
                    <a:pt x="1961445" y="207407"/>
                    <a:pt x="1730023" y="69118"/>
                    <a:pt x="1608667" y="78996"/>
                  </a:cubicBezTo>
                  <a:cubicBezTo>
                    <a:pt x="1487312" y="88874"/>
                    <a:pt x="1365956" y="321707"/>
                    <a:pt x="1278467" y="332996"/>
                  </a:cubicBezTo>
                  <a:cubicBezTo>
                    <a:pt x="1190978" y="344285"/>
                    <a:pt x="1164167" y="174951"/>
                    <a:pt x="1083734" y="146729"/>
                  </a:cubicBezTo>
                  <a:cubicBezTo>
                    <a:pt x="1003301" y="118507"/>
                    <a:pt x="826911" y="119919"/>
                    <a:pt x="795867" y="163663"/>
                  </a:cubicBezTo>
                  <a:cubicBezTo>
                    <a:pt x="764823" y="207407"/>
                    <a:pt x="794456" y="371096"/>
                    <a:pt x="897467" y="409196"/>
                  </a:cubicBezTo>
                  <a:cubicBezTo>
                    <a:pt x="1000478" y="447296"/>
                    <a:pt x="1332090" y="426130"/>
                    <a:pt x="1413934" y="392263"/>
                  </a:cubicBezTo>
                  <a:cubicBezTo>
                    <a:pt x="1495778" y="358396"/>
                    <a:pt x="1442156" y="282196"/>
                    <a:pt x="1388534" y="2059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A1EA5F-E622-E889-209D-508D2F7D606E}"/>
                </a:ext>
              </a:extLst>
            </p:cNvPr>
            <p:cNvSpPr/>
            <p:nvPr/>
          </p:nvSpPr>
          <p:spPr>
            <a:xfrm>
              <a:off x="1058014" y="5302897"/>
              <a:ext cx="2396097" cy="730047"/>
            </a:xfrm>
            <a:custGeom>
              <a:avLst/>
              <a:gdLst>
                <a:gd name="connsiteX0" fmla="*/ 0 w 2396097"/>
                <a:gd name="connsiteY0" fmla="*/ 364703 h 730047"/>
                <a:gd name="connsiteX1" fmla="*/ 389466 w 2396097"/>
                <a:gd name="connsiteY1" fmla="*/ 280037 h 730047"/>
                <a:gd name="connsiteX2" fmla="*/ 668866 w 2396097"/>
                <a:gd name="connsiteY2" fmla="*/ 347770 h 730047"/>
                <a:gd name="connsiteX3" fmla="*/ 965200 w 2396097"/>
                <a:gd name="connsiteY3" fmla="*/ 339303 h 730047"/>
                <a:gd name="connsiteX4" fmla="*/ 1126066 w 2396097"/>
                <a:gd name="connsiteY4" fmla="*/ 491703 h 730047"/>
                <a:gd name="connsiteX5" fmla="*/ 1363133 w 2396097"/>
                <a:gd name="connsiteY5" fmla="*/ 440903 h 730047"/>
                <a:gd name="connsiteX6" fmla="*/ 1625600 w 2396097"/>
                <a:gd name="connsiteY6" fmla="*/ 415503 h 730047"/>
                <a:gd name="connsiteX7" fmla="*/ 1938866 w 2396097"/>
                <a:gd name="connsiteY7" fmla="*/ 508637 h 730047"/>
                <a:gd name="connsiteX8" fmla="*/ 2192866 w 2396097"/>
                <a:gd name="connsiteY8" fmla="*/ 491703 h 730047"/>
                <a:gd name="connsiteX9" fmla="*/ 2201333 w 2396097"/>
                <a:gd name="connsiteY9" fmla="*/ 313903 h 730047"/>
                <a:gd name="connsiteX10" fmla="*/ 2108200 w 2396097"/>
                <a:gd name="connsiteY10" fmla="*/ 127637 h 730047"/>
                <a:gd name="connsiteX11" fmla="*/ 1854200 w 2396097"/>
                <a:gd name="connsiteY11" fmla="*/ 220770 h 730047"/>
                <a:gd name="connsiteX12" fmla="*/ 1930400 w 2396097"/>
                <a:gd name="connsiteY12" fmla="*/ 474770 h 730047"/>
                <a:gd name="connsiteX13" fmla="*/ 2133600 w 2396097"/>
                <a:gd name="connsiteY13" fmla="*/ 728770 h 730047"/>
                <a:gd name="connsiteX14" fmla="*/ 2396066 w 2396097"/>
                <a:gd name="connsiteY14" fmla="*/ 559437 h 730047"/>
                <a:gd name="connsiteX15" fmla="*/ 2116666 w 2396097"/>
                <a:gd name="connsiteY15" fmla="*/ 263103 h 730047"/>
                <a:gd name="connsiteX16" fmla="*/ 2048933 w 2396097"/>
                <a:gd name="connsiteY16" fmla="*/ 457837 h 730047"/>
                <a:gd name="connsiteX17" fmla="*/ 1710266 w 2396097"/>
                <a:gd name="connsiteY17" fmla="*/ 440903 h 730047"/>
                <a:gd name="connsiteX18" fmla="*/ 1557866 w 2396097"/>
                <a:gd name="connsiteY18" fmla="*/ 263103 h 730047"/>
                <a:gd name="connsiteX19" fmla="*/ 1143000 w 2396097"/>
                <a:gd name="connsiteY19" fmla="*/ 322370 h 730047"/>
                <a:gd name="connsiteX20" fmla="*/ 982133 w 2396097"/>
                <a:gd name="connsiteY20" fmla="*/ 474770 h 730047"/>
                <a:gd name="connsiteX21" fmla="*/ 635000 w 2396097"/>
                <a:gd name="connsiteY21" fmla="*/ 288503 h 730047"/>
                <a:gd name="connsiteX22" fmla="*/ 736600 w 2396097"/>
                <a:gd name="connsiteY22" fmla="*/ 637 h 730047"/>
                <a:gd name="connsiteX23" fmla="*/ 296333 w 2396097"/>
                <a:gd name="connsiteY23" fmla="*/ 220770 h 730047"/>
                <a:gd name="connsiteX24" fmla="*/ 431800 w 2396097"/>
                <a:gd name="connsiteY24" fmla="*/ 542503 h 730047"/>
                <a:gd name="connsiteX25" fmla="*/ 795866 w 2396097"/>
                <a:gd name="connsiteY25" fmla="*/ 542503 h 730047"/>
                <a:gd name="connsiteX26" fmla="*/ 1058333 w 2396097"/>
                <a:gd name="connsiteY26" fmla="*/ 195370 h 730047"/>
                <a:gd name="connsiteX27" fmla="*/ 677333 w 2396097"/>
                <a:gd name="connsiteY27" fmla="*/ 93770 h 730047"/>
                <a:gd name="connsiteX28" fmla="*/ 533400 w 2396097"/>
                <a:gd name="connsiteY28" fmla="*/ 330837 h 73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96097" h="730047">
                  <a:moveTo>
                    <a:pt x="0" y="364703"/>
                  </a:moveTo>
                  <a:cubicBezTo>
                    <a:pt x="138994" y="323781"/>
                    <a:pt x="277988" y="282859"/>
                    <a:pt x="389466" y="280037"/>
                  </a:cubicBezTo>
                  <a:cubicBezTo>
                    <a:pt x="500944" y="277215"/>
                    <a:pt x="572910" y="337892"/>
                    <a:pt x="668866" y="347770"/>
                  </a:cubicBezTo>
                  <a:cubicBezTo>
                    <a:pt x="764822" y="357648"/>
                    <a:pt x="889000" y="315314"/>
                    <a:pt x="965200" y="339303"/>
                  </a:cubicBezTo>
                  <a:cubicBezTo>
                    <a:pt x="1041400" y="363292"/>
                    <a:pt x="1059744" y="474770"/>
                    <a:pt x="1126066" y="491703"/>
                  </a:cubicBezTo>
                  <a:cubicBezTo>
                    <a:pt x="1192388" y="508636"/>
                    <a:pt x="1279877" y="453603"/>
                    <a:pt x="1363133" y="440903"/>
                  </a:cubicBezTo>
                  <a:cubicBezTo>
                    <a:pt x="1446389" y="428203"/>
                    <a:pt x="1529645" y="404214"/>
                    <a:pt x="1625600" y="415503"/>
                  </a:cubicBezTo>
                  <a:cubicBezTo>
                    <a:pt x="1721555" y="426792"/>
                    <a:pt x="1844322" y="495937"/>
                    <a:pt x="1938866" y="508637"/>
                  </a:cubicBezTo>
                  <a:cubicBezTo>
                    <a:pt x="2033410" y="521337"/>
                    <a:pt x="2149122" y="524159"/>
                    <a:pt x="2192866" y="491703"/>
                  </a:cubicBezTo>
                  <a:cubicBezTo>
                    <a:pt x="2236610" y="459247"/>
                    <a:pt x="2215444" y="374581"/>
                    <a:pt x="2201333" y="313903"/>
                  </a:cubicBezTo>
                  <a:cubicBezTo>
                    <a:pt x="2187222" y="253225"/>
                    <a:pt x="2166055" y="143159"/>
                    <a:pt x="2108200" y="127637"/>
                  </a:cubicBezTo>
                  <a:cubicBezTo>
                    <a:pt x="2050345" y="112115"/>
                    <a:pt x="1883833" y="162914"/>
                    <a:pt x="1854200" y="220770"/>
                  </a:cubicBezTo>
                  <a:cubicBezTo>
                    <a:pt x="1824567" y="278625"/>
                    <a:pt x="1883833" y="390103"/>
                    <a:pt x="1930400" y="474770"/>
                  </a:cubicBezTo>
                  <a:cubicBezTo>
                    <a:pt x="1976967" y="559437"/>
                    <a:pt x="2055989" y="714659"/>
                    <a:pt x="2133600" y="728770"/>
                  </a:cubicBezTo>
                  <a:cubicBezTo>
                    <a:pt x="2211211" y="742881"/>
                    <a:pt x="2398888" y="637048"/>
                    <a:pt x="2396066" y="559437"/>
                  </a:cubicBezTo>
                  <a:cubicBezTo>
                    <a:pt x="2393244" y="481826"/>
                    <a:pt x="2174521" y="280036"/>
                    <a:pt x="2116666" y="263103"/>
                  </a:cubicBezTo>
                  <a:cubicBezTo>
                    <a:pt x="2058811" y="246170"/>
                    <a:pt x="2116666" y="428204"/>
                    <a:pt x="2048933" y="457837"/>
                  </a:cubicBezTo>
                  <a:cubicBezTo>
                    <a:pt x="1981200" y="487470"/>
                    <a:pt x="1792110" y="473359"/>
                    <a:pt x="1710266" y="440903"/>
                  </a:cubicBezTo>
                  <a:cubicBezTo>
                    <a:pt x="1628422" y="408447"/>
                    <a:pt x="1652410" y="282858"/>
                    <a:pt x="1557866" y="263103"/>
                  </a:cubicBezTo>
                  <a:cubicBezTo>
                    <a:pt x="1463322" y="243348"/>
                    <a:pt x="1238956" y="287092"/>
                    <a:pt x="1143000" y="322370"/>
                  </a:cubicBezTo>
                  <a:cubicBezTo>
                    <a:pt x="1047045" y="357648"/>
                    <a:pt x="1066800" y="480414"/>
                    <a:pt x="982133" y="474770"/>
                  </a:cubicBezTo>
                  <a:cubicBezTo>
                    <a:pt x="897466" y="469126"/>
                    <a:pt x="675922" y="367525"/>
                    <a:pt x="635000" y="288503"/>
                  </a:cubicBezTo>
                  <a:cubicBezTo>
                    <a:pt x="594078" y="209481"/>
                    <a:pt x="793044" y="11926"/>
                    <a:pt x="736600" y="637"/>
                  </a:cubicBezTo>
                  <a:cubicBezTo>
                    <a:pt x="680156" y="-10652"/>
                    <a:pt x="347133" y="130459"/>
                    <a:pt x="296333" y="220770"/>
                  </a:cubicBezTo>
                  <a:cubicBezTo>
                    <a:pt x="245533" y="311081"/>
                    <a:pt x="348545" y="488881"/>
                    <a:pt x="431800" y="542503"/>
                  </a:cubicBezTo>
                  <a:cubicBezTo>
                    <a:pt x="515055" y="596125"/>
                    <a:pt x="691444" y="600358"/>
                    <a:pt x="795866" y="542503"/>
                  </a:cubicBezTo>
                  <a:cubicBezTo>
                    <a:pt x="900288" y="484648"/>
                    <a:pt x="1078088" y="270159"/>
                    <a:pt x="1058333" y="195370"/>
                  </a:cubicBezTo>
                  <a:cubicBezTo>
                    <a:pt x="1038578" y="120581"/>
                    <a:pt x="764822" y="71192"/>
                    <a:pt x="677333" y="93770"/>
                  </a:cubicBezTo>
                  <a:cubicBezTo>
                    <a:pt x="589844" y="116348"/>
                    <a:pt x="553155" y="292737"/>
                    <a:pt x="533400" y="33083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38339F-29C2-B1D6-D6BF-E4DDBB90677D}"/>
                </a:ext>
              </a:extLst>
            </p:cNvPr>
            <p:cNvSpPr/>
            <p:nvPr/>
          </p:nvSpPr>
          <p:spPr>
            <a:xfrm>
              <a:off x="1141071" y="4953520"/>
              <a:ext cx="2118300" cy="411297"/>
            </a:xfrm>
            <a:custGeom>
              <a:avLst/>
              <a:gdLst>
                <a:gd name="connsiteX0" fmla="*/ 0 w 2118300"/>
                <a:gd name="connsiteY0" fmla="*/ 162469 h 411297"/>
                <a:gd name="connsiteX1" fmla="*/ 423333 w 2118300"/>
                <a:gd name="connsiteY1" fmla="*/ 323336 h 411297"/>
                <a:gd name="connsiteX2" fmla="*/ 626533 w 2118300"/>
                <a:gd name="connsiteY2" fmla="*/ 35469 h 411297"/>
                <a:gd name="connsiteX3" fmla="*/ 321733 w 2118300"/>
                <a:gd name="connsiteY3" fmla="*/ 230202 h 411297"/>
                <a:gd name="connsiteX4" fmla="*/ 872066 w 2118300"/>
                <a:gd name="connsiteY4" fmla="*/ 391069 h 411297"/>
                <a:gd name="connsiteX5" fmla="*/ 948266 w 2118300"/>
                <a:gd name="connsiteY5" fmla="*/ 27002 h 411297"/>
                <a:gd name="connsiteX6" fmla="*/ 905933 w 2118300"/>
                <a:gd name="connsiteY6" fmla="*/ 323336 h 411297"/>
                <a:gd name="connsiteX7" fmla="*/ 1303866 w 2118300"/>
                <a:gd name="connsiteY7" fmla="*/ 348736 h 411297"/>
                <a:gd name="connsiteX8" fmla="*/ 1261533 w 2118300"/>
                <a:gd name="connsiteY8" fmla="*/ 1602 h 411297"/>
                <a:gd name="connsiteX9" fmla="*/ 1109133 w 2118300"/>
                <a:gd name="connsiteY9" fmla="*/ 221736 h 411297"/>
                <a:gd name="connsiteX10" fmla="*/ 1701800 w 2118300"/>
                <a:gd name="connsiteY10" fmla="*/ 281002 h 411297"/>
                <a:gd name="connsiteX11" fmla="*/ 1659466 w 2118300"/>
                <a:gd name="connsiteY11" fmla="*/ 43936 h 411297"/>
                <a:gd name="connsiteX12" fmla="*/ 1473200 w 2118300"/>
                <a:gd name="connsiteY12" fmla="*/ 374136 h 411297"/>
                <a:gd name="connsiteX13" fmla="*/ 2065866 w 2118300"/>
                <a:gd name="connsiteY13" fmla="*/ 374136 h 411297"/>
                <a:gd name="connsiteX14" fmla="*/ 2065866 w 2118300"/>
                <a:gd name="connsiteY14" fmla="*/ 111669 h 411297"/>
                <a:gd name="connsiteX15" fmla="*/ 1862666 w 2118300"/>
                <a:gd name="connsiteY15" fmla="*/ 247136 h 41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8300" h="411297">
                  <a:moveTo>
                    <a:pt x="0" y="162469"/>
                  </a:moveTo>
                  <a:cubicBezTo>
                    <a:pt x="159455" y="253486"/>
                    <a:pt x="318911" y="344503"/>
                    <a:pt x="423333" y="323336"/>
                  </a:cubicBezTo>
                  <a:cubicBezTo>
                    <a:pt x="527755" y="302169"/>
                    <a:pt x="643466" y="50991"/>
                    <a:pt x="626533" y="35469"/>
                  </a:cubicBezTo>
                  <a:cubicBezTo>
                    <a:pt x="609600" y="19947"/>
                    <a:pt x="280811" y="170935"/>
                    <a:pt x="321733" y="230202"/>
                  </a:cubicBezTo>
                  <a:cubicBezTo>
                    <a:pt x="362655" y="289469"/>
                    <a:pt x="767644" y="424936"/>
                    <a:pt x="872066" y="391069"/>
                  </a:cubicBezTo>
                  <a:cubicBezTo>
                    <a:pt x="976488" y="357202"/>
                    <a:pt x="942622" y="38291"/>
                    <a:pt x="948266" y="27002"/>
                  </a:cubicBezTo>
                  <a:cubicBezTo>
                    <a:pt x="953910" y="15713"/>
                    <a:pt x="846666" y="269714"/>
                    <a:pt x="905933" y="323336"/>
                  </a:cubicBezTo>
                  <a:cubicBezTo>
                    <a:pt x="965200" y="376958"/>
                    <a:pt x="1244599" y="402358"/>
                    <a:pt x="1303866" y="348736"/>
                  </a:cubicBezTo>
                  <a:cubicBezTo>
                    <a:pt x="1363133" y="295114"/>
                    <a:pt x="1293988" y="22769"/>
                    <a:pt x="1261533" y="1602"/>
                  </a:cubicBezTo>
                  <a:cubicBezTo>
                    <a:pt x="1229078" y="-19565"/>
                    <a:pt x="1035755" y="175169"/>
                    <a:pt x="1109133" y="221736"/>
                  </a:cubicBezTo>
                  <a:cubicBezTo>
                    <a:pt x="1182511" y="268303"/>
                    <a:pt x="1610078" y="310635"/>
                    <a:pt x="1701800" y="281002"/>
                  </a:cubicBezTo>
                  <a:cubicBezTo>
                    <a:pt x="1793522" y="251369"/>
                    <a:pt x="1697566" y="28414"/>
                    <a:pt x="1659466" y="43936"/>
                  </a:cubicBezTo>
                  <a:cubicBezTo>
                    <a:pt x="1621366" y="59458"/>
                    <a:pt x="1405467" y="319103"/>
                    <a:pt x="1473200" y="374136"/>
                  </a:cubicBezTo>
                  <a:cubicBezTo>
                    <a:pt x="1540933" y="429169"/>
                    <a:pt x="1967088" y="417881"/>
                    <a:pt x="2065866" y="374136"/>
                  </a:cubicBezTo>
                  <a:cubicBezTo>
                    <a:pt x="2164644" y="330392"/>
                    <a:pt x="2099733" y="132836"/>
                    <a:pt x="2065866" y="111669"/>
                  </a:cubicBezTo>
                  <a:cubicBezTo>
                    <a:pt x="2031999" y="90502"/>
                    <a:pt x="1947332" y="168819"/>
                    <a:pt x="1862666" y="247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5C15C5-D1AB-1DA2-C8E5-D23A65A43697}"/>
                </a:ext>
              </a:extLst>
            </p:cNvPr>
            <p:cNvSpPr/>
            <p:nvPr/>
          </p:nvSpPr>
          <p:spPr>
            <a:xfrm>
              <a:off x="1162334" y="2459509"/>
              <a:ext cx="2328334" cy="376909"/>
            </a:xfrm>
            <a:custGeom>
              <a:avLst/>
              <a:gdLst>
                <a:gd name="connsiteX0" fmla="*/ 0 w 2328334"/>
                <a:gd name="connsiteY0" fmla="*/ 275309 h 376909"/>
                <a:gd name="connsiteX1" fmla="*/ 414867 w 2328334"/>
                <a:gd name="connsiteY1" fmla="*/ 309176 h 376909"/>
                <a:gd name="connsiteX2" fmla="*/ 448734 w 2328334"/>
                <a:gd name="connsiteY2" fmla="*/ 46709 h 376909"/>
                <a:gd name="connsiteX3" fmla="*/ 287867 w 2328334"/>
                <a:gd name="connsiteY3" fmla="*/ 207576 h 376909"/>
                <a:gd name="connsiteX4" fmla="*/ 558800 w 2328334"/>
                <a:gd name="connsiteY4" fmla="*/ 376909 h 376909"/>
                <a:gd name="connsiteX5" fmla="*/ 778934 w 2328334"/>
                <a:gd name="connsiteY5" fmla="*/ 207576 h 376909"/>
                <a:gd name="connsiteX6" fmla="*/ 702734 w 2328334"/>
                <a:gd name="connsiteY6" fmla="*/ 55176 h 376909"/>
                <a:gd name="connsiteX7" fmla="*/ 982134 w 2328334"/>
                <a:gd name="connsiteY7" fmla="*/ 12842 h 376909"/>
                <a:gd name="connsiteX8" fmla="*/ 1032934 w 2328334"/>
                <a:gd name="connsiteY8" fmla="*/ 266842 h 376909"/>
                <a:gd name="connsiteX9" fmla="*/ 812800 w 2328334"/>
                <a:gd name="connsiteY9" fmla="*/ 300709 h 376909"/>
                <a:gd name="connsiteX10" fmla="*/ 626534 w 2328334"/>
                <a:gd name="connsiteY10" fmla="*/ 148309 h 376909"/>
                <a:gd name="connsiteX11" fmla="*/ 1227667 w 2328334"/>
                <a:gd name="connsiteY11" fmla="*/ 105976 h 376909"/>
                <a:gd name="connsiteX12" fmla="*/ 1532467 w 2328334"/>
                <a:gd name="connsiteY12" fmla="*/ 300709 h 376909"/>
                <a:gd name="connsiteX13" fmla="*/ 1845734 w 2328334"/>
                <a:gd name="connsiteY13" fmla="*/ 131376 h 376909"/>
                <a:gd name="connsiteX14" fmla="*/ 2328334 w 2328334"/>
                <a:gd name="connsiteY14" fmla="*/ 224509 h 37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334" h="376909">
                  <a:moveTo>
                    <a:pt x="0" y="275309"/>
                  </a:moveTo>
                  <a:cubicBezTo>
                    <a:pt x="170039" y="311292"/>
                    <a:pt x="340078" y="347276"/>
                    <a:pt x="414867" y="309176"/>
                  </a:cubicBezTo>
                  <a:cubicBezTo>
                    <a:pt x="489656" y="271076"/>
                    <a:pt x="469901" y="63642"/>
                    <a:pt x="448734" y="46709"/>
                  </a:cubicBezTo>
                  <a:cubicBezTo>
                    <a:pt x="427567" y="29776"/>
                    <a:pt x="269523" y="152543"/>
                    <a:pt x="287867" y="207576"/>
                  </a:cubicBezTo>
                  <a:cubicBezTo>
                    <a:pt x="306211" y="262609"/>
                    <a:pt x="476956" y="376909"/>
                    <a:pt x="558800" y="376909"/>
                  </a:cubicBezTo>
                  <a:cubicBezTo>
                    <a:pt x="640644" y="376909"/>
                    <a:pt x="754945" y="261198"/>
                    <a:pt x="778934" y="207576"/>
                  </a:cubicBezTo>
                  <a:cubicBezTo>
                    <a:pt x="802923" y="153954"/>
                    <a:pt x="668867" y="87632"/>
                    <a:pt x="702734" y="55176"/>
                  </a:cubicBezTo>
                  <a:cubicBezTo>
                    <a:pt x="736601" y="22720"/>
                    <a:pt x="927101" y="-22436"/>
                    <a:pt x="982134" y="12842"/>
                  </a:cubicBezTo>
                  <a:cubicBezTo>
                    <a:pt x="1037167" y="48120"/>
                    <a:pt x="1061156" y="218864"/>
                    <a:pt x="1032934" y="266842"/>
                  </a:cubicBezTo>
                  <a:cubicBezTo>
                    <a:pt x="1004712" y="314820"/>
                    <a:pt x="880533" y="320465"/>
                    <a:pt x="812800" y="300709"/>
                  </a:cubicBezTo>
                  <a:cubicBezTo>
                    <a:pt x="745067" y="280954"/>
                    <a:pt x="557390" y="180764"/>
                    <a:pt x="626534" y="148309"/>
                  </a:cubicBezTo>
                  <a:cubicBezTo>
                    <a:pt x="695678" y="115854"/>
                    <a:pt x="1076678" y="80576"/>
                    <a:pt x="1227667" y="105976"/>
                  </a:cubicBezTo>
                  <a:cubicBezTo>
                    <a:pt x="1378656" y="131376"/>
                    <a:pt x="1429456" y="296476"/>
                    <a:pt x="1532467" y="300709"/>
                  </a:cubicBezTo>
                  <a:cubicBezTo>
                    <a:pt x="1635478" y="304942"/>
                    <a:pt x="1713090" y="144076"/>
                    <a:pt x="1845734" y="131376"/>
                  </a:cubicBezTo>
                  <a:cubicBezTo>
                    <a:pt x="1978379" y="118676"/>
                    <a:pt x="2328334" y="224509"/>
                    <a:pt x="2328334" y="22450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48508-E913-F947-AADD-B901AC9AF267}"/>
                </a:ext>
              </a:extLst>
            </p:cNvPr>
            <p:cNvSpPr/>
            <p:nvPr/>
          </p:nvSpPr>
          <p:spPr>
            <a:xfrm>
              <a:off x="1098738" y="3517322"/>
              <a:ext cx="2496990" cy="305024"/>
            </a:xfrm>
            <a:custGeom>
              <a:avLst/>
              <a:gdLst>
                <a:gd name="connsiteX0" fmla="*/ 0 w 2498784"/>
                <a:gd name="connsiteY0" fmla="*/ 389526 h 423393"/>
                <a:gd name="connsiteX1" fmla="*/ 279400 w 2498784"/>
                <a:gd name="connsiteY1" fmla="*/ 245593 h 423393"/>
                <a:gd name="connsiteX2" fmla="*/ 575734 w 2498784"/>
                <a:gd name="connsiteY2" fmla="*/ 406459 h 423393"/>
                <a:gd name="connsiteX3" fmla="*/ 905934 w 2498784"/>
                <a:gd name="connsiteY3" fmla="*/ 211726 h 423393"/>
                <a:gd name="connsiteX4" fmla="*/ 1219200 w 2498784"/>
                <a:gd name="connsiteY4" fmla="*/ 355659 h 423393"/>
                <a:gd name="connsiteX5" fmla="*/ 1591734 w 2498784"/>
                <a:gd name="connsiteY5" fmla="*/ 84726 h 423393"/>
                <a:gd name="connsiteX6" fmla="*/ 1913467 w 2498784"/>
                <a:gd name="connsiteY6" fmla="*/ 313326 h 423393"/>
                <a:gd name="connsiteX7" fmla="*/ 2302934 w 2498784"/>
                <a:gd name="connsiteY7" fmla="*/ 59 h 423393"/>
                <a:gd name="connsiteX8" fmla="*/ 2497667 w 2498784"/>
                <a:gd name="connsiteY8" fmla="*/ 287926 h 423393"/>
                <a:gd name="connsiteX9" fmla="*/ 2387600 w 2498784"/>
                <a:gd name="connsiteY9" fmla="*/ 423393 h 423393"/>
                <a:gd name="connsiteX0" fmla="*/ 0 w 2785534"/>
                <a:gd name="connsiteY0" fmla="*/ 389526 h 448793"/>
                <a:gd name="connsiteX1" fmla="*/ 279400 w 2785534"/>
                <a:gd name="connsiteY1" fmla="*/ 245593 h 448793"/>
                <a:gd name="connsiteX2" fmla="*/ 575734 w 2785534"/>
                <a:gd name="connsiteY2" fmla="*/ 406459 h 448793"/>
                <a:gd name="connsiteX3" fmla="*/ 905934 w 2785534"/>
                <a:gd name="connsiteY3" fmla="*/ 211726 h 448793"/>
                <a:gd name="connsiteX4" fmla="*/ 1219200 w 2785534"/>
                <a:gd name="connsiteY4" fmla="*/ 355659 h 448793"/>
                <a:gd name="connsiteX5" fmla="*/ 1591734 w 2785534"/>
                <a:gd name="connsiteY5" fmla="*/ 84726 h 448793"/>
                <a:gd name="connsiteX6" fmla="*/ 1913467 w 2785534"/>
                <a:gd name="connsiteY6" fmla="*/ 313326 h 448793"/>
                <a:gd name="connsiteX7" fmla="*/ 2302934 w 2785534"/>
                <a:gd name="connsiteY7" fmla="*/ 59 h 448793"/>
                <a:gd name="connsiteX8" fmla="*/ 2497667 w 2785534"/>
                <a:gd name="connsiteY8" fmla="*/ 287926 h 448793"/>
                <a:gd name="connsiteX9" fmla="*/ 2785534 w 2785534"/>
                <a:gd name="connsiteY9" fmla="*/ 448793 h 448793"/>
                <a:gd name="connsiteX0" fmla="*/ 0 w 2785534"/>
                <a:gd name="connsiteY0" fmla="*/ 389727 h 448994"/>
                <a:gd name="connsiteX1" fmla="*/ 279400 w 2785534"/>
                <a:gd name="connsiteY1" fmla="*/ 245794 h 448994"/>
                <a:gd name="connsiteX2" fmla="*/ 575734 w 2785534"/>
                <a:gd name="connsiteY2" fmla="*/ 406660 h 448994"/>
                <a:gd name="connsiteX3" fmla="*/ 905934 w 2785534"/>
                <a:gd name="connsiteY3" fmla="*/ 211927 h 448994"/>
                <a:gd name="connsiteX4" fmla="*/ 1219200 w 2785534"/>
                <a:gd name="connsiteY4" fmla="*/ 355860 h 448994"/>
                <a:gd name="connsiteX5" fmla="*/ 1591734 w 2785534"/>
                <a:gd name="connsiteY5" fmla="*/ 84927 h 448994"/>
                <a:gd name="connsiteX6" fmla="*/ 1913467 w 2785534"/>
                <a:gd name="connsiteY6" fmla="*/ 313527 h 448994"/>
                <a:gd name="connsiteX7" fmla="*/ 2302934 w 2785534"/>
                <a:gd name="connsiteY7" fmla="*/ 260 h 448994"/>
                <a:gd name="connsiteX8" fmla="*/ 2413000 w 2785534"/>
                <a:gd name="connsiteY8" fmla="*/ 262727 h 448994"/>
                <a:gd name="connsiteX9" fmla="*/ 2785534 w 2785534"/>
                <a:gd name="connsiteY9" fmla="*/ 448994 h 448994"/>
                <a:gd name="connsiteX0" fmla="*/ 0 w 2827867"/>
                <a:gd name="connsiteY0" fmla="*/ 389727 h 406802"/>
                <a:gd name="connsiteX1" fmla="*/ 279400 w 2827867"/>
                <a:gd name="connsiteY1" fmla="*/ 245794 h 406802"/>
                <a:gd name="connsiteX2" fmla="*/ 575734 w 2827867"/>
                <a:gd name="connsiteY2" fmla="*/ 406660 h 406802"/>
                <a:gd name="connsiteX3" fmla="*/ 905934 w 2827867"/>
                <a:gd name="connsiteY3" fmla="*/ 211927 h 406802"/>
                <a:gd name="connsiteX4" fmla="*/ 1219200 w 2827867"/>
                <a:gd name="connsiteY4" fmla="*/ 355860 h 406802"/>
                <a:gd name="connsiteX5" fmla="*/ 1591734 w 2827867"/>
                <a:gd name="connsiteY5" fmla="*/ 84927 h 406802"/>
                <a:gd name="connsiteX6" fmla="*/ 1913467 w 2827867"/>
                <a:gd name="connsiteY6" fmla="*/ 313527 h 406802"/>
                <a:gd name="connsiteX7" fmla="*/ 2302934 w 2827867"/>
                <a:gd name="connsiteY7" fmla="*/ 260 h 406802"/>
                <a:gd name="connsiteX8" fmla="*/ 2413000 w 2827867"/>
                <a:gd name="connsiteY8" fmla="*/ 262727 h 406802"/>
                <a:gd name="connsiteX9" fmla="*/ 2827867 w 2827867"/>
                <a:gd name="connsiteY9" fmla="*/ 305060 h 406802"/>
                <a:gd name="connsiteX0" fmla="*/ 0 w 2802467"/>
                <a:gd name="connsiteY0" fmla="*/ 389727 h 406802"/>
                <a:gd name="connsiteX1" fmla="*/ 279400 w 2802467"/>
                <a:gd name="connsiteY1" fmla="*/ 245794 h 406802"/>
                <a:gd name="connsiteX2" fmla="*/ 575734 w 2802467"/>
                <a:gd name="connsiteY2" fmla="*/ 406660 h 406802"/>
                <a:gd name="connsiteX3" fmla="*/ 905934 w 2802467"/>
                <a:gd name="connsiteY3" fmla="*/ 211927 h 406802"/>
                <a:gd name="connsiteX4" fmla="*/ 1219200 w 2802467"/>
                <a:gd name="connsiteY4" fmla="*/ 355860 h 406802"/>
                <a:gd name="connsiteX5" fmla="*/ 1591734 w 2802467"/>
                <a:gd name="connsiteY5" fmla="*/ 84927 h 406802"/>
                <a:gd name="connsiteX6" fmla="*/ 1913467 w 2802467"/>
                <a:gd name="connsiteY6" fmla="*/ 313527 h 406802"/>
                <a:gd name="connsiteX7" fmla="*/ 2302934 w 2802467"/>
                <a:gd name="connsiteY7" fmla="*/ 260 h 406802"/>
                <a:gd name="connsiteX8" fmla="*/ 2413000 w 2802467"/>
                <a:gd name="connsiteY8" fmla="*/ 262727 h 406802"/>
                <a:gd name="connsiteX9" fmla="*/ 2802467 w 2802467"/>
                <a:gd name="connsiteY9" fmla="*/ 169593 h 406802"/>
                <a:gd name="connsiteX0" fmla="*/ 0 w 2802467"/>
                <a:gd name="connsiteY0" fmla="*/ 322120 h 339195"/>
                <a:gd name="connsiteX1" fmla="*/ 279400 w 2802467"/>
                <a:gd name="connsiteY1" fmla="*/ 178187 h 339195"/>
                <a:gd name="connsiteX2" fmla="*/ 575734 w 2802467"/>
                <a:gd name="connsiteY2" fmla="*/ 339053 h 339195"/>
                <a:gd name="connsiteX3" fmla="*/ 905934 w 2802467"/>
                <a:gd name="connsiteY3" fmla="*/ 144320 h 339195"/>
                <a:gd name="connsiteX4" fmla="*/ 1219200 w 2802467"/>
                <a:gd name="connsiteY4" fmla="*/ 288253 h 339195"/>
                <a:gd name="connsiteX5" fmla="*/ 1591734 w 2802467"/>
                <a:gd name="connsiteY5" fmla="*/ 17320 h 339195"/>
                <a:gd name="connsiteX6" fmla="*/ 1913467 w 2802467"/>
                <a:gd name="connsiteY6" fmla="*/ 245920 h 339195"/>
                <a:gd name="connsiteX7" fmla="*/ 2133601 w 2802467"/>
                <a:gd name="connsiteY7" fmla="*/ 387 h 339195"/>
                <a:gd name="connsiteX8" fmla="*/ 2413000 w 2802467"/>
                <a:gd name="connsiteY8" fmla="*/ 195120 h 339195"/>
                <a:gd name="connsiteX9" fmla="*/ 2802467 w 2802467"/>
                <a:gd name="connsiteY9" fmla="*/ 101986 h 339195"/>
                <a:gd name="connsiteX0" fmla="*/ 0 w 2802467"/>
                <a:gd name="connsiteY0" fmla="*/ 304958 h 322033"/>
                <a:gd name="connsiteX1" fmla="*/ 279400 w 2802467"/>
                <a:gd name="connsiteY1" fmla="*/ 161025 h 322033"/>
                <a:gd name="connsiteX2" fmla="*/ 575734 w 2802467"/>
                <a:gd name="connsiteY2" fmla="*/ 321891 h 322033"/>
                <a:gd name="connsiteX3" fmla="*/ 905934 w 2802467"/>
                <a:gd name="connsiteY3" fmla="*/ 127158 h 322033"/>
                <a:gd name="connsiteX4" fmla="*/ 1219200 w 2802467"/>
                <a:gd name="connsiteY4" fmla="*/ 271091 h 322033"/>
                <a:gd name="connsiteX5" fmla="*/ 1591734 w 2802467"/>
                <a:gd name="connsiteY5" fmla="*/ 158 h 322033"/>
                <a:gd name="connsiteX6" fmla="*/ 1913467 w 2802467"/>
                <a:gd name="connsiteY6" fmla="*/ 228758 h 322033"/>
                <a:gd name="connsiteX7" fmla="*/ 2252134 w 2802467"/>
                <a:gd name="connsiteY7" fmla="*/ 17091 h 322033"/>
                <a:gd name="connsiteX8" fmla="*/ 2413000 w 2802467"/>
                <a:gd name="connsiteY8" fmla="*/ 177958 h 322033"/>
                <a:gd name="connsiteX9" fmla="*/ 2802467 w 2802467"/>
                <a:gd name="connsiteY9" fmla="*/ 84824 h 32203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2521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8378 h 305453"/>
                <a:gd name="connsiteX1" fmla="*/ 279400 w 2802467"/>
                <a:gd name="connsiteY1" fmla="*/ 144445 h 305453"/>
                <a:gd name="connsiteX2" fmla="*/ 575734 w 2802467"/>
                <a:gd name="connsiteY2" fmla="*/ 305311 h 305453"/>
                <a:gd name="connsiteX3" fmla="*/ 905934 w 2802467"/>
                <a:gd name="connsiteY3" fmla="*/ 110578 h 305453"/>
                <a:gd name="connsiteX4" fmla="*/ 1219200 w 2802467"/>
                <a:gd name="connsiteY4" fmla="*/ 254511 h 305453"/>
                <a:gd name="connsiteX5" fmla="*/ 1591734 w 2802467"/>
                <a:gd name="connsiteY5" fmla="*/ 85178 h 305453"/>
                <a:gd name="connsiteX6" fmla="*/ 1913467 w 2802467"/>
                <a:gd name="connsiteY6" fmla="*/ 212178 h 305453"/>
                <a:gd name="connsiteX7" fmla="*/ 2175934 w 2802467"/>
                <a:gd name="connsiteY7" fmla="*/ 511 h 305453"/>
                <a:gd name="connsiteX8" fmla="*/ 2413000 w 2802467"/>
                <a:gd name="connsiteY8" fmla="*/ 161378 h 305453"/>
                <a:gd name="connsiteX9" fmla="*/ 2802467 w 2802467"/>
                <a:gd name="connsiteY9" fmla="*/ 68244 h 305453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8202 h 305277"/>
                <a:gd name="connsiteX1" fmla="*/ 279400 w 2802467"/>
                <a:gd name="connsiteY1" fmla="*/ 144269 h 305277"/>
                <a:gd name="connsiteX2" fmla="*/ 575734 w 2802467"/>
                <a:gd name="connsiteY2" fmla="*/ 305135 h 305277"/>
                <a:gd name="connsiteX3" fmla="*/ 905934 w 2802467"/>
                <a:gd name="connsiteY3" fmla="*/ 110402 h 305277"/>
                <a:gd name="connsiteX4" fmla="*/ 1219200 w 2802467"/>
                <a:gd name="connsiteY4" fmla="*/ 254335 h 305277"/>
                <a:gd name="connsiteX5" fmla="*/ 1591734 w 2802467"/>
                <a:gd name="connsiteY5" fmla="*/ 85002 h 305277"/>
                <a:gd name="connsiteX6" fmla="*/ 1913467 w 2802467"/>
                <a:gd name="connsiteY6" fmla="*/ 212002 h 305277"/>
                <a:gd name="connsiteX7" fmla="*/ 2175934 w 2802467"/>
                <a:gd name="connsiteY7" fmla="*/ 335 h 305277"/>
                <a:gd name="connsiteX8" fmla="*/ 2362200 w 2802467"/>
                <a:gd name="connsiteY8" fmla="*/ 169669 h 305277"/>
                <a:gd name="connsiteX9" fmla="*/ 2802467 w 2802467"/>
                <a:gd name="connsiteY9" fmla="*/ 68068 h 305277"/>
                <a:gd name="connsiteX0" fmla="*/ 0 w 2802467"/>
                <a:gd name="connsiteY0" fmla="*/ 287977 h 305052"/>
                <a:gd name="connsiteX1" fmla="*/ 279400 w 2802467"/>
                <a:gd name="connsiteY1" fmla="*/ 144044 h 305052"/>
                <a:gd name="connsiteX2" fmla="*/ 575734 w 2802467"/>
                <a:gd name="connsiteY2" fmla="*/ 304910 h 305052"/>
                <a:gd name="connsiteX3" fmla="*/ 905934 w 2802467"/>
                <a:gd name="connsiteY3" fmla="*/ 110177 h 305052"/>
                <a:gd name="connsiteX4" fmla="*/ 1219200 w 2802467"/>
                <a:gd name="connsiteY4" fmla="*/ 254110 h 305052"/>
                <a:gd name="connsiteX5" fmla="*/ 1591734 w 2802467"/>
                <a:gd name="connsiteY5" fmla="*/ 84777 h 305052"/>
                <a:gd name="connsiteX6" fmla="*/ 1913467 w 2802467"/>
                <a:gd name="connsiteY6" fmla="*/ 211777 h 305052"/>
                <a:gd name="connsiteX7" fmla="*/ 2175934 w 2802467"/>
                <a:gd name="connsiteY7" fmla="*/ 110 h 305052"/>
                <a:gd name="connsiteX8" fmla="*/ 2472267 w 2802467"/>
                <a:gd name="connsiteY8" fmla="*/ 186377 h 305052"/>
                <a:gd name="connsiteX9" fmla="*/ 2802467 w 2802467"/>
                <a:gd name="connsiteY9" fmla="*/ 67843 h 305052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  <a:gd name="connsiteX0" fmla="*/ 0 w 2802467"/>
                <a:gd name="connsiteY0" fmla="*/ 287949 h 305024"/>
                <a:gd name="connsiteX1" fmla="*/ 279400 w 2802467"/>
                <a:gd name="connsiteY1" fmla="*/ 144016 h 305024"/>
                <a:gd name="connsiteX2" fmla="*/ 575734 w 2802467"/>
                <a:gd name="connsiteY2" fmla="*/ 304882 h 305024"/>
                <a:gd name="connsiteX3" fmla="*/ 905934 w 2802467"/>
                <a:gd name="connsiteY3" fmla="*/ 110149 h 305024"/>
                <a:gd name="connsiteX4" fmla="*/ 1219200 w 2802467"/>
                <a:gd name="connsiteY4" fmla="*/ 254082 h 305024"/>
                <a:gd name="connsiteX5" fmla="*/ 1591734 w 2802467"/>
                <a:gd name="connsiteY5" fmla="*/ 84749 h 305024"/>
                <a:gd name="connsiteX6" fmla="*/ 1913467 w 2802467"/>
                <a:gd name="connsiteY6" fmla="*/ 211749 h 305024"/>
                <a:gd name="connsiteX7" fmla="*/ 2175934 w 2802467"/>
                <a:gd name="connsiteY7" fmla="*/ 82 h 305024"/>
                <a:gd name="connsiteX8" fmla="*/ 2472267 w 2802467"/>
                <a:gd name="connsiteY8" fmla="*/ 186349 h 305024"/>
                <a:gd name="connsiteX9" fmla="*/ 2802467 w 2802467"/>
                <a:gd name="connsiteY9" fmla="*/ 67815 h 3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2467" h="305024">
                  <a:moveTo>
                    <a:pt x="0" y="287949"/>
                  </a:moveTo>
                  <a:cubicBezTo>
                    <a:pt x="91722" y="214571"/>
                    <a:pt x="183444" y="141194"/>
                    <a:pt x="279400" y="144016"/>
                  </a:cubicBezTo>
                  <a:cubicBezTo>
                    <a:pt x="375356" y="146838"/>
                    <a:pt x="471312" y="310526"/>
                    <a:pt x="575734" y="304882"/>
                  </a:cubicBezTo>
                  <a:cubicBezTo>
                    <a:pt x="680156" y="299238"/>
                    <a:pt x="798690" y="118616"/>
                    <a:pt x="905934" y="110149"/>
                  </a:cubicBezTo>
                  <a:cubicBezTo>
                    <a:pt x="1013178" y="101682"/>
                    <a:pt x="1104900" y="258315"/>
                    <a:pt x="1219200" y="254082"/>
                  </a:cubicBezTo>
                  <a:cubicBezTo>
                    <a:pt x="1333500" y="249849"/>
                    <a:pt x="1476023" y="91804"/>
                    <a:pt x="1591734" y="84749"/>
                  </a:cubicBezTo>
                  <a:cubicBezTo>
                    <a:pt x="1707445" y="77693"/>
                    <a:pt x="1816101" y="225860"/>
                    <a:pt x="1913467" y="211749"/>
                  </a:cubicBezTo>
                  <a:cubicBezTo>
                    <a:pt x="2010833" y="197638"/>
                    <a:pt x="2082801" y="4315"/>
                    <a:pt x="2175934" y="82"/>
                  </a:cubicBezTo>
                  <a:cubicBezTo>
                    <a:pt x="2269067" y="-4151"/>
                    <a:pt x="2297289" y="158126"/>
                    <a:pt x="2472267" y="186349"/>
                  </a:cubicBezTo>
                  <a:cubicBezTo>
                    <a:pt x="2681111" y="239971"/>
                    <a:pt x="2802467" y="67815"/>
                    <a:pt x="2802467" y="678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65030E-C51E-4448-7C73-40D3FD1EAE88}"/>
                </a:ext>
              </a:extLst>
            </p:cNvPr>
            <p:cNvSpPr/>
            <p:nvPr/>
          </p:nvSpPr>
          <p:spPr>
            <a:xfrm rot="5400000">
              <a:off x="-1000127" y="3800477"/>
              <a:ext cx="4217249" cy="187537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2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E9E7F3-9612-0233-7665-59135EFEF701}"/>
              </a:ext>
            </a:extLst>
          </p:cNvPr>
          <p:cNvSpPr/>
          <p:nvPr/>
        </p:nvSpPr>
        <p:spPr>
          <a:xfrm>
            <a:off x="379499" y="1774103"/>
            <a:ext cx="4411135" cy="44111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56BA6E-8F8C-79FB-DBD7-C325A6677245}"/>
              </a:ext>
            </a:extLst>
          </p:cNvPr>
          <p:cNvSpPr/>
          <p:nvPr/>
        </p:nvSpPr>
        <p:spPr>
          <a:xfrm>
            <a:off x="638786" y="3599521"/>
            <a:ext cx="2496990" cy="305024"/>
          </a:xfrm>
          <a:custGeom>
            <a:avLst/>
            <a:gdLst>
              <a:gd name="connsiteX0" fmla="*/ 0 w 2498784"/>
              <a:gd name="connsiteY0" fmla="*/ 389526 h 423393"/>
              <a:gd name="connsiteX1" fmla="*/ 279400 w 2498784"/>
              <a:gd name="connsiteY1" fmla="*/ 245593 h 423393"/>
              <a:gd name="connsiteX2" fmla="*/ 575734 w 2498784"/>
              <a:gd name="connsiteY2" fmla="*/ 406459 h 423393"/>
              <a:gd name="connsiteX3" fmla="*/ 905934 w 2498784"/>
              <a:gd name="connsiteY3" fmla="*/ 211726 h 423393"/>
              <a:gd name="connsiteX4" fmla="*/ 1219200 w 2498784"/>
              <a:gd name="connsiteY4" fmla="*/ 355659 h 423393"/>
              <a:gd name="connsiteX5" fmla="*/ 1591734 w 2498784"/>
              <a:gd name="connsiteY5" fmla="*/ 84726 h 423393"/>
              <a:gd name="connsiteX6" fmla="*/ 1913467 w 2498784"/>
              <a:gd name="connsiteY6" fmla="*/ 313326 h 423393"/>
              <a:gd name="connsiteX7" fmla="*/ 2302934 w 2498784"/>
              <a:gd name="connsiteY7" fmla="*/ 59 h 423393"/>
              <a:gd name="connsiteX8" fmla="*/ 2497667 w 2498784"/>
              <a:gd name="connsiteY8" fmla="*/ 287926 h 423393"/>
              <a:gd name="connsiteX9" fmla="*/ 2387600 w 2498784"/>
              <a:gd name="connsiteY9" fmla="*/ 423393 h 423393"/>
              <a:gd name="connsiteX0" fmla="*/ 0 w 2785534"/>
              <a:gd name="connsiteY0" fmla="*/ 389526 h 448793"/>
              <a:gd name="connsiteX1" fmla="*/ 279400 w 2785534"/>
              <a:gd name="connsiteY1" fmla="*/ 245593 h 448793"/>
              <a:gd name="connsiteX2" fmla="*/ 575734 w 2785534"/>
              <a:gd name="connsiteY2" fmla="*/ 406459 h 448793"/>
              <a:gd name="connsiteX3" fmla="*/ 905934 w 2785534"/>
              <a:gd name="connsiteY3" fmla="*/ 211726 h 448793"/>
              <a:gd name="connsiteX4" fmla="*/ 1219200 w 2785534"/>
              <a:gd name="connsiteY4" fmla="*/ 355659 h 448793"/>
              <a:gd name="connsiteX5" fmla="*/ 1591734 w 2785534"/>
              <a:gd name="connsiteY5" fmla="*/ 84726 h 448793"/>
              <a:gd name="connsiteX6" fmla="*/ 1913467 w 2785534"/>
              <a:gd name="connsiteY6" fmla="*/ 313326 h 448793"/>
              <a:gd name="connsiteX7" fmla="*/ 2302934 w 2785534"/>
              <a:gd name="connsiteY7" fmla="*/ 59 h 448793"/>
              <a:gd name="connsiteX8" fmla="*/ 2497667 w 2785534"/>
              <a:gd name="connsiteY8" fmla="*/ 287926 h 448793"/>
              <a:gd name="connsiteX9" fmla="*/ 2785534 w 2785534"/>
              <a:gd name="connsiteY9" fmla="*/ 448793 h 448793"/>
              <a:gd name="connsiteX0" fmla="*/ 0 w 2785534"/>
              <a:gd name="connsiteY0" fmla="*/ 389727 h 448994"/>
              <a:gd name="connsiteX1" fmla="*/ 279400 w 2785534"/>
              <a:gd name="connsiteY1" fmla="*/ 245794 h 448994"/>
              <a:gd name="connsiteX2" fmla="*/ 575734 w 2785534"/>
              <a:gd name="connsiteY2" fmla="*/ 406660 h 448994"/>
              <a:gd name="connsiteX3" fmla="*/ 905934 w 2785534"/>
              <a:gd name="connsiteY3" fmla="*/ 211927 h 448994"/>
              <a:gd name="connsiteX4" fmla="*/ 1219200 w 2785534"/>
              <a:gd name="connsiteY4" fmla="*/ 355860 h 448994"/>
              <a:gd name="connsiteX5" fmla="*/ 1591734 w 2785534"/>
              <a:gd name="connsiteY5" fmla="*/ 84927 h 448994"/>
              <a:gd name="connsiteX6" fmla="*/ 1913467 w 2785534"/>
              <a:gd name="connsiteY6" fmla="*/ 313527 h 448994"/>
              <a:gd name="connsiteX7" fmla="*/ 2302934 w 2785534"/>
              <a:gd name="connsiteY7" fmla="*/ 260 h 448994"/>
              <a:gd name="connsiteX8" fmla="*/ 2413000 w 2785534"/>
              <a:gd name="connsiteY8" fmla="*/ 262727 h 448994"/>
              <a:gd name="connsiteX9" fmla="*/ 2785534 w 2785534"/>
              <a:gd name="connsiteY9" fmla="*/ 448994 h 448994"/>
              <a:gd name="connsiteX0" fmla="*/ 0 w 2827867"/>
              <a:gd name="connsiteY0" fmla="*/ 389727 h 406802"/>
              <a:gd name="connsiteX1" fmla="*/ 279400 w 2827867"/>
              <a:gd name="connsiteY1" fmla="*/ 245794 h 406802"/>
              <a:gd name="connsiteX2" fmla="*/ 575734 w 2827867"/>
              <a:gd name="connsiteY2" fmla="*/ 406660 h 406802"/>
              <a:gd name="connsiteX3" fmla="*/ 905934 w 2827867"/>
              <a:gd name="connsiteY3" fmla="*/ 211927 h 406802"/>
              <a:gd name="connsiteX4" fmla="*/ 1219200 w 2827867"/>
              <a:gd name="connsiteY4" fmla="*/ 355860 h 406802"/>
              <a:gd name="connsiteX5" fmla="*/ 1591734 w 2827867"/>
              <a:gd name="connsiteY5" fmla="*/ 84927 h 406802"/>
              <a:gd name="connsiteX6" fmla="*/ 1913467 w 2827867"/>
              <a:gd name="connsiteY6" fmla="*/ 313527 h 406802"/>
              <a:gd name="connsiteX7" fmla="*/ 2302934 w 2827867"/>
              <a:gd name="connsiteY7" fmla="*/ 260 h 406802"/>
              <a:gd name="connsiteX8" fmla="*/ 2413000 w 2827867"/>
              <a:gd name="connsiteY8" fmla="*/ 262727 h 406802"/>
              <a:gd name="connsiteX9" fmla="*/ 2827867 w 2827867"/>
              <a:gd name="connsiteY9" fmla="*/ 305060 h 406802"/>
              <a:gd name="connsiteX0" fmla="*/ 0 w 2802467"/>
              <a:gd name="connsiteY0" fmla="*/ 389727 h 406802"/>
              <a:gd name="connsiteX1" fmla="*/ 279400 w 2802467"/>
              <a:gd name="connsiteY1" fmla="*/ 245794 h 406802"/>
              <a:gd name="connsiteX2" fmla="*/ 575734 w 2802467"/>
              <a:gd name="connsiteY2" fmla="*/ 406660 h 406802"/>
              <a:gd name="connsiteX3" fmla="*/ 905934 w 2802467"/>
              <a:gd name="connsiteY3" fmla="*/ 211927 h 406802"/>
              <a:gd name="connsiteX4" fmla="*/ 1219200 w 2802467"/>
              <a:gd name="connsiteY4" fmla="*/ 355860 h 406802"/>
              <a:gd name="connsiteX5" fmla="*/ 1591734 w 2802467"/>
              <a:gd name="connsiteY5" fmla="*/ 84927 h 406802"/>
              <a:gd name="connsiteX6" fmla="*/ 1913467 w 2802467"/>
              <a:gd name="connsiteY6" fmla="*/ 313527 h 406802"/>
              <a:gd name="connsiteX7" fmla="*/ 2302934 w 2802467"/>
              <a:gd name="connsiteY7" fmla="*/ 260 h 406802"/>
              <a:gd name="connsiteX8" fmla="*/ 2413000 w 2802467"/>
              <a:gd name="connsiteY8" fmla="*/ 262727 h 406802"/>
              <a:gd name="connsiteX9" fmla="*/ 2802467 w 2802467"/>
              <a:gd name="connsiteY9" fmla="*/ 169593 h 406802"/>
              <a:gd name="connsiteX0" fmla="*/ 0 w 2802467"/>
              <a:gd name="connsiteY0" fmla="*/ 322120 h 339195"/>
              <a:gd name="connsiteX1" fmla="*/ 279400 w 2802467"/>
              <a:gd name="connsiteY1" fmla="*/ 178187 h 339195"/>
              <a:gd name="connsiteX2" fmla="*/ 575734 w 2802467"/>
              <a:gd name="connsiteY2" fmla="*/ 339053 h 339195"/>
              <a:gd name="connsiteX3" fmla="*/ 905934 w 2802467"/>
              <a:gd name="connsiteY3" fmla="*/ 144320 h 339195"/>
              <a:gd name="connsiteX4" fmla="*/ 1219200 w 2802467"/>
              <a:gd name="connsiteY4" fmla="*/ 288253 h 339195"/>
              <a:gd name="connsiteX5" fmla="*/ 1591734 w 2802467"/>
              <a:gd name="connsiteY5" fmla="*/ 17320 h 339195"/>
              <a:gd name="connsiteX6" fmla="*/ 1913467 w 2802467"/>
              <a:gd name="connsiteY6" fmla="*/ 245920 h 339195"/>
              <a:gd name="connsiteX7" fmla="*/ 2133601 w 2802467"/>
              <a:gd name="connsiteY7" fmla="*/ 387 h 339195"/>
              <a:gd name="connsiteX8" fmla="*/ 2413000 w 2802467"/>
              <a:gd name="connsiteY8" fmla="*/ 195120 h 339195"/>
              <a:gd name="connsiteX9" fmla="*/ 2802467 w 2802467"/>
              <a:gd name="connsiteY9" fmla="*/ 101986 h 339195"/>
              <a:gd name="connsiteX0" fmla="*/ 0 w 2802467"/>
              <a:gd name="connsiteY0" fmla="*/ 304958 h 322033"/>
              <a:gd name="connsiteX1" fmla="*/ 279400 w 2802467"/>
              <a:gd name="connsiteY1" fmla="*/ 161025 h 322033"/>
              <a:gd name="connsiteX2" fmla="*/ 575734 w 2802467"/>
              <a:gd name="connsiteY2" fmla="*/ 321891 h 322033"/>
              <a:gd name="connsiteX3" fmla="*/ 905934 w 2802467"/>
              <a:gd name="connsiteY3" fmla="*/ 127158 h 322033"/>
              <a:gd name="connsiteX4" fmla="*/ 1219200 w 2802467"/>
              <a:gd name="connsiteY4" fmla="*/ 271091 h 322033"/>
              <a:gd name="connsiteX5" fmla="*/ 1591734 w 2802467"/>
              <a:gd name="connsiteY5" fmla="*/ 158 h 322033"/>
              <a:gd name="connsiteX6" fmla="*/ 1913467 w 2802467"/>
              <a:gd name="connsiteY6" fmla="*/ 228758 h 322033"/>
              <a:gd name="connsiteX7" fmla="*/ 2252134 w 2802467"/>
              <a:gd name="connsiteY7" fmla="*/ 17091 h 322033"/>
              <a:gd name="connsiteX8" fmla="*/ 2413000 w 2802467"/>
              <a:gd name="connsiteY8" fmla="*/ 177958 h 322033"/>
              <a:gd name="connsiteX9" fmla="*/ 2802467 w 2802467"/>
              <a:gd name="connsiteY9" fmla="*/ 84824 h 32203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2521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8378 h 305453"/>
              <a:gd name="connsiteX1" fmla="*/ 279400 w 2802467"/>
              <a:gd name="connsiteY1" fmla="*/ 144445 h 305453"/>
              <a:gd name="connsiteX2" fmla="*/ 575734 w 2802467"/>
              <a:gd name="connsiteY2" fmla="*/ 305311 h 305453"/>
              <a:gd name="connsiteX3" fmla="*/ 905934 w 2802467"/>
              <a:gd name="connsiteY3" fmla="*/ 110578 h 305453"/>
              <a:gd name="connsiteX4" fmla="*/ 1219200 w 2802467"/>
              <a:gd name="connsiteY4" fmla="*/ 254511 h 305453"/>
              <a:gd name="connsiteX5" fmla="*/ 1591734 w 2802467"/>
              <a:gd name="connsiteY5" fmla="*/ 85178 h 305453"/>
              <a:gd name="connsiteX6" fmla="*/ 1913467 w 2802467"/>
              <a:gd name="connsiteY6" fmla="*/ 212178 h 305453"/>
              <a:gd name="connsiteX7" fmla="*/ 2175934 w 2802467"/>
              <a:gd name="connsiteY7" fmla="*/ 511 h 305453"/>
              <a:gd name="connsiteX8" fmla="*/ 2413000 w 2802467"/>
              <a:gd name="connsiteY8" fmla="*/ 161378 h 305453"/>
              <a:gd name="connsiteX9" fmla="*/ 2802467 w 2802467"/>
              <a:gd name="connsiteY9" fmla="*/ 68244 h 305453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8202 h 305277"/>
              <a:gd name="connsiteX1" fmla="*/ 279400 w 2802467"/>
              <a:gd name="connsiteY1" fmla="*/ 144269 h 305277"/>
              <a:gd name="connsiteX2" fmla="*/ 575734 w 2802467"/>
              <a:gd name="connsiteY2" fmla="*/ 305135 h 305277"/>
              <a:gd name="connsiteX3" fmla="*/ 905934 w 2802467"/>
              <a:gd name="connsiteY3" fmla="*/ 110402 h 305277"/>
              <a:gd name="connsiteX4" fmla="*/ 1219200 w 2802467"/>
              <a:gd name="connsiteY4" fmla="*/ 254335 h 305277"/>
              <a:gd name="connsiteX5" fmla="*/ 1591734 w 2802467"/>
              <a:gd name="connsiteY5" fmla="*/ 85002 h 305277"/>
              <a:gd name="connsiteX6" fmla="*/ 1913467 w 2802467"/>
              <a:gd name="connsiteY6" fmla="*/ 212002 h 305277"/>
              <a:gd name="connsiteX7" fmla="*/ 2175934 w 2802467"/>
              <a:gd name="connsiteY7" fmla="*/ 335 h 305277"/>
              <a:gd name="connsiteX8" fmla="*/ 2362200 w 2802467"/>
              <a:gd name="connsiteY8" fmla="*/ 169669 h 305277"/>
              <a:gd name="connsiteX9" fmla="*/ 2802467 w 2802467"/>
              <a:gd name="connsiteY9" fmla="*/ 68068 h 305277"/>
              <a:gd name="connsiteX0" fmla="*/ 0 w 2802467"/>
              <a:gd name="connsiteY0" fmla="*/ 287977 h 305052"/>
              <a:gd name="connsiteX1" fmla="*/ 279400 w 2802467"/>
              <a:gd name="connsiteY1" fmla="*/ 144044 h 305052"/>
              <a:gd name="connsiteX2" fmla="*/ 575734 w 2802467"/>
              <a:gd name="connsiteY2" fmla="*/ 304910 h 305052"/>
              <a:gd name="connsiteX3" fmla="*/ 905934 w 2802467"/>
              <a:gd name="connsiteY3" fmla="*/ 110177 h 305052"/>
              <a:gd name="connsiteX4" fmla="*/ 1219200 w 2802467"/>
              <a:gd name="connsiteY4" fmla="*/ 254110 h 305052"/>
              <a:gd name="connsiteX5" fmla="*/ 1591734 w 2802467"/>
              <a:gd name="connsiteY5" fmla="*/ 84777 h 305052"/>
              <a:gd name="connsiteX6" fmla="*/ 1913467 w 2802467"/>
              <a:gd name="connsiteY6" fmla="*/ 211777 h 305052"/>
              <a:gd name="connsiteX7" fmla="*/ 2175934 w 2802467"/>
              <a:gd name="connsiteY7" fmla="*/ 110 h 305052"/>
              <a:gd name="connsiteX8" fmla="*/ 2472267 w 2802467"/>
              <a:gd name="connsiteY8" fmla="*/ 186377 h 305052"/>
              <a:gd name="connsiteX9" fmla="*/ 2802467 w 2802467"/>
              <a:gd name="connsiteY9" fmla="*/ 67843 h 305052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  <a:gd name="connsiteX0" fmla="*/ 0 w 2802467"/>
              <a:gd name="connsiteY0" fmla="*/ 287949 h 305024"/>
              <a:gd name="connsiteX1" fmla="*/ 279400 w 2802467"/>
              <a:gd name="connsiteY1" fmla="*/ 144016 h 305024"/>
              <a:gd name="connsiteX2" fmla="*/ 575734 w 2802467"/>
              <a:gd name="connsiteY2" fmla="*/ 304882 h 305024"/>
              <a:gd name="connsiteX3" fmla="*/ 905934 w 2802467"/>
              <a:gd name="connsiteY3" fmla="*/ 110149 h 305024"/>
              <a:gd name="connsiteX4" fmla="*/ 1219200 w 2802467"/>
              <a:gd name="connsiteY4" fmla="*/ 254082 h 305024"/>
              <a:gd name="connsiteX5" fmla="*/ 1591734 w 2802467"/>
              <a:gd name="connsiteY5" fmla="*/ 84749 h 305024"/>
              <a:gd name="connsiteX6" fmla="*/ 1913467 w 2802467"/>
              <a:gd name="connsiteY6" fmla="*/ 211749 h 305024"/>
              <a:gd name="connsiteX7" fmla="*/ 2175934 w 2802467"/>
              <a:gd name="connsiteY7" fmla="*/ 82 h 305024"/>
              <a:gd name="connsiteX8" fmla="*/ 2472267 w 2802467"/>
              <a:gd name="connsiteY8" fmla="*/ 186349 h 305024"/>
              <a:gd name="connsiteX9" fmla="*/ 2802467 w 2802467"/>
              <a:gd name="connsiteY9" fmla="*/ 67815 h 3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2467" h="305024">
                <a:moveTo>
                  <a:pt x="0" y="287949"/>
                </a:moveTo>
                <a:cubicBezTo>
                  <a:pt x="91722" y="214571"/>
                  <a:pt x="183444" y="141194"/>
                  <a:pt x="279400" y="144016"/>
                </a:cubicBezTo>
                <a:cubicBezTo>
                  <a:pt x="375356" y="146838"/>
                  <a:pt x="471312" y="310526"/>
                  <a:pt x="575734" y="304882"/>
                </a:cubicBezTo>
                <a:cubicBezTo>
                  <a:pt x="680156" y="299238"/>
                  <a:pt x="798690" y="118616"/>
                  <a:pt x="905934" y="110149"/>
                </a:cubicBezTo>
                <a:cubicBezTo>
                  <a:pt x="1013178" y="101682"/>
                  <a:pt x="1104900" y="258315"/>
                  <a:pt x="1219200" y="254082"/>
                </a:cubicBezTo>
                <a:cubicBezTo>
                  <a:pt x="1333500" y="249849"/>
                  <a:pt x="1476023" y="91804"/>
                  <a:pt x="1591734" y="84749"/>
                </a:cubicBezTo>
                <a:cubicBezTo>
                  <a:pt x="1707445" y="77693"/>
                  <a:pt x="1816101" y="225860"/>
                  <a:pt x="1913467" y="211749"/>
                </a:cubicBezTo>
                <a:cubicBezTo>
                  <a:pt x="2010833" y="197638"/>
                  <a:pt x="2082801" y="4315"/>
                  <a:pt x="2175934" y="82"/>
                </a:cubicBezTo>
                <a:cubicBezTo>
                  <a:pt x="2269067" y="-4151"/>
                  <a:pt x="2297289" y="158126"/>
                  <a:pt x="2472267" y="186349"/>
                </a:cubicBezTo>
                <a:cubicBezTo>
                  <a:pt x="2681111" y="239971"/>
                  <a:pt x="2802467" y="67815"/>
                  <a:pt x="2802467" y="67815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E26E6-D675-51AE-6A33-F578B87AB0E9}"/>
              </a:ext>
            </a:extLst>
          </p:cNvPr>
          <p:cNvGrpSpPr/>
          <p:nvPr/>
        </p:nvGrpSpPr>
        <p:grpSpPr>
          <a:xfrm>
            <a:off x="747526" y="1818527"/>
            <a:ext cx="3739552" cy="3963063"/>
            <a:chOff x="884491" y="1737755"/>
            <a:chExt cx="3739552" cy="39630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F25065-B9B4-AB73-3DA0-DBCE052CE467}"/>
                </a:ext>
              </a:extLst>
            </p:cNvPr>
            <p:cNvSpPr/>
            <p:nvPr/>
          </p:nvSpPr>
          <p:spPr>
            <a:xfrm>
              <a:off x="3485083" y="408806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EDCBB4-D2C2-FD00-8BB8-A7769A514E05}"/>
                </a:ext>
              </a:extLst>
            </p:cNvPr>
            <p:cNvSpPr/>
            <p:nvPr/>
          </p:nvSpPr>
          <p:spPr>
            <a:xfrm>
              <a:off x="3854574" y="203308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6A265F-0D76-A1D5-4EBC-E5C27E159200}"/>
                </a:ext>
              </a:extLst>
            </p:cNvPr>
            <p:cNvSpPr/>
            <p:nvPr/>
          </p:nvSpPr>
          <p:spPr>
            <a:xfrm>
              <a:off x="4288667" y="24491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52D587-5D40-D046-97CE-162CAE291E30}"/>
                </a:ext>
              </a:extLst>
            </p:cNvPr>
            <p:cNvSpPr/>
            <p:nvPr/>
          </p:nvSpPr>
          <p:spPr>
            <a:xfrm>
              <a:off x="4120978" y="4707668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18409-322A-1795-055E-BADA327AD64B}"/>
                </a:ext>
              </a:extLst>
            </p:cNvPr>
            <p:cNvSpPr/>
            <p:nvPr/>
          </p:nvSpPr>
          <p:spPr>
            <a:xfrm>
              <a:off x="2307986" y="4578797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69D0AF-92B5-7FBE-D295-90C467860898}"/>
                </a:ext>
              </a:extLst>
            </p:cNvPr>
            <p:cNvSpPr/>
            <p:nvPr/>
          </p:nvSpPr>
          <p:spPr>
            <a:xfrm>
              <a:off x="2698427" y="3159623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FD6DA2-6886-E678-6F00-61F817068C8A}"/>
                </a:ext>
              </a:extLst>
            </p:cNvPr>
            <p:cNvSpPr/>
            <p:nvPr/>
          </p:nvSpPr>
          <p:spPr>
            <a:xfrm>
              <a:off x="934657" y="2282524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72B267-71C0-443F-78EC-99F3ACC08A13}"/>
                </a:ext>
              </a:extLst>
            </p:cNvPr>
            <p:cNvSpPr/>
            <p:nvPr/>
          </p:nvSpPr>
          <p:spPr>
            <a:xfrm>
              <a:off x="2643707" y="1737755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B37D85-20AE-4410-35A6-00B5F1899077}"/>
                </a:ext>
              </a:extLst>
            </p:cNvPr>
            <p:cNvSpPr/>
            <p:nvPr/>
          </p:nvSpPr>
          <p:spPr>
            <a:xfrm>
              <a:off x="2547916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61ED96-E8E4-DB23-270D-D5D513F1169F}"/>
                </a:ext>
              </a:extLst>
            </p:cNvPr>
            <p:cNvSpPr/>
            <p:nvPr/>
          </p:nvSpPr>
          <p:spPr>
            <a:xfrm>
              <a:off x="2643198" y="372913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B089D9-0425-A6B9-21BF-9F71A9A98513}"/>
                </a:ext>
              </a:extLst>
            </p:cNvPr>
            <p:cNvSpPr/>
            <p:nvPr/>
          </p:nvSpPr>
          <p:spPr>
            <a:xfrm>
              <a:off x="884491" y="4441537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9ACEB9-4F96-DE9D-8505-B173BD2FE74C}"/>
                </a:ext>
              </a:extLst>
            </p:cNvPr>
            <p:cNvSpPr/>
            <p:nvPr/>
          </p:nvSpPr>
          <p:spPr>
            <a:xfrm>
              <a:off x="2024246" y="2294409"/>
              <a:ext cx="335377" cy="335377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</a:rPr>
                <a:t>-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D10885-FB69-E900-6C59-960C15FC446C}"/>
                </a:ext>
              </a:extLst>
            </p:cNvPr>
            <p:cNvSpPr/>
            <p:nvPr/>
          </p:nvSpPr>
          <p:spPr>
            <a:xfrm>
              <a:off x="3310829" y="5365442"/>
              <a:ext cx="335376" cy="335376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+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9EADA9-A6B1-4BEA-B8CD-B502855455A6}"/>
              </a:ext>
            </a:extLst>
          </p:cNvPr>
          <p:cNvGrpSpPr/>
          <p:nvPr/>
        </p:nvGrpSpPr>
        <p:grpSpPr>
          <a:xfrm>
            <a:off x="1139542" y="1864156"/>
            <a:ext cx="3565810" cy="3901412"/>
            <a:chOff x="1276507" y="1783384"/>
            <a:chExt cx="3565810" cy="3901412"/>
          </a:xfrm>
          <a:solidFill>
            <a:schemeClr val="tx2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88FE2-4953-ACC5-7C2F-4EB44346C462}"/>
                </a:ext>
              </a:extLst>
            </p:cNvPr>
            <p:cNvSpPr/>
            <p:nvPr/>
          </p:nvSpPr>
          <p:spPr>
            <a:xfrm>
              <a:off x="4075125" y="36442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B11E57-BE02-5AAC-9159-1469605573D0}"/>
                </a:ext>
              </a:extLst>
            </p:cNvPr>
            <p:cNvSpPr/>
            <p:nvPr/>
          </p:nvSpPr>
          <p:spPr>
            <a:xfrm>
              <a:off x="3260277" y="2232473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8327B7-2B5C-3BA5-4C70-8AAABBD01400}"/>
                </a:ext>
              </a:extLst>
            </p:cNvPr>
            <p:cNvSpPr/>
            <p:nvPr/>
          </p:nvSpPr>
          <p:spPr>
            <a:xfrm>
              <a:off x="4288667" y="5292512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AA3C42-4C6C-5B59-A84F-FFB6C1B9132B}"/>
                </a:ext>
              </a:extLst>
            </p:cNvPr>
            <p:cNvSpPr/>
            <p:nvPr/>
          </p:nvSpPr>
          <p:spPr>
            <a:xfrm>
              <a:off x="3236608" y="455519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761C7E-1DFE-18F9-B425-CA0C5035CD4C}"/>
                </a:ext>
              </a:extLst>
            </p:cNvPr>
            <p:cNvSpPr/>
            <p:nvPr/>
          </p:nvSpPr>
          <p:spPr>
            <a:xfrm>
              <a:off x="3677712" y="3033987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77CB5-82FB-1392-D2A1-0C56EF38DF94}"/>
                </a:ext>
              </a:extLst>
            </p:cNvPr>
            <p:cNvSpPr/>
            <p:nvPr/>
          </p:nvSpPr>
          <p:spPr>
            <a:xfrm>
              <a:off x="1534226" y="4146888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E62145-289E-76D1-6F83-B16251657B8D}"/>
                </a:ext>
              </a:extLst>
            </p:cNvPr>
            <p:cNvSpPr/>
            <p:nvPr/>
          </p:nvSpPr>
          <p:spPr>
            <a:xfrm>
              <a:off x="1276507" y="1783384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63405A-4C8C-4269-C25C-C02D62118CB4}"/>
                </a:ext>
              </a:extLst>
            </p:cNvPr>
            <p:cNvSpPr/>
            <p:nvPr/>
          </p:nvSpPr>
          <p:spPr>
            <a:xfrm>
              <a:off x="1416595" y="31975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5924-CEA2-455E-46E7-2D047A6A5058}"/>
                </a:ext>
              </a:extLst>
            </p:cNvPr>
            <p:cNvSpPr/>
            <p:nvPr/>
          </p:nvSpPr>
          <p:spPr>
            <a:xfrm>
              <a:off x="1359786" y="4852346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E7F208-6701-C2E8-04A4-81F1E407EF3C}"/>
                </a:ext>
              </a:extLst>
            </p:cNvPr>
            <p:cNvSpPr/>
            <p:nvPr/>
          </p:nvSpPr>
          <p:spPr>
            <a:xfrm>
              <a:off x="2024246" y="5349420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6F462-4121-5D3D-8475-667F9FCF3235}"/>
                </a:ext>
              </a:extLst>
            </p:cNvPr>
            <p:cNvSpPr/>
            <p:nvPr/>
          </p:nvSpPr>
          <p:spPr>
            <a:xfrm>
              <a:off x="4506941" y="2983871"/>
              <a:ext cx="335376" cy="33537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234CE9-BD1E-8219-2CC3-86E283017C04}"/>
              </a:ext>
            </a:extLst>
          </p:cNvPr>
          <p:cNvGrpSpPr/>
          <p:nvPr/>
        </p:nvGrpSpPr>
        <p:grpSpPr>
          <a:xfrm>
            <a:off x="833165" y="3535396"/>
            <a:ext cx="2386182" cy="440322"/>
            <a:chOff x="970130" y="3454624"/>
            <a:chExt cx="2386182" cy="4403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CDCBFD-7EAA-1B53-D400-FDB4EA314B1F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E7891B-E598-03FA-6278-D164FAAA4340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EDDD8-444E-979D-B0C2-97699B381AFF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E98B71-A6B2-BC14-8D1F-64C33BEBEABA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B6E41F-2124-99E6-EAF4-74CB7363272B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065C9E-AA72-021D-3915-F3E277583700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0A534A-AC9C-1014-85C7-2EF1FA6536AE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7925DD-87A7-4119-7CC0-30922B4E925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DE7A47-EFF8-746D-0038-6F96311BA240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0D9EC-0F2B-024F-8561-A7773553932C}"/>
              </a:ext>
            </a:extLst>
          </p:cNvPr>
          <p:cNvGrpSpPr/>
          <p:nvPr/>
        </p:nvGrpSpPr>
        <p:grpSpPr>
          <a:xfrm>
            <a:off x="833517" y="3540762"/>
            <a:ext cx="2386182" cy="440322"/>
            <a:chOff x="970130" y="3454624"/>
            <a:chExt cx="2386182" cy="44032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E70E95-84CE-807C-E55E-7E6E5EB016AE}"/>
                </a:ext>
              </a:extLst>
            </p:cNvPr>
            <p:cNvSpPr/>
            <p:nvPr/>
          </p:nvSpPr>
          <p:spPr>
            <a:xfrm>
              <a:off x="970130" y="3605035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77ACCF-3A79-E025-286D-E0D7E88C78C3}"/>
                </a:ext>
              </a:extLst>
            </p:cNvPr>
            <p:cNvSpPr/>
            <p:nvPr/>
          </p:nvSpPr>
          <p:spPr>
            <a:xfrm>
              <a:off x="1201453" y="3757786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884F8B-6405-3B57-7700-1652AC9907F3}"/>
                </a:ext>
              </a:extLst>
            </p:cNvPr>
            <p:cNvSpPr/>
            <p:nvPr/>
          </p:nvSpPr>
          <p:spPr>
            <a:xfrm>
              <a:off x="1515703" y="356555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3B985F4-CBB3-FC54-2F80-2D5E97565DF6}"/>
                </a:ext>
              </a:extLst>
            </p:cNvPr>
            <p:cNvSpPr/>
            <p:nvPr/>
          </p:nvSpPr>
          <p:spPr>
            <a:xfrm>
              <a:off x="1779477" y="370237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15212-6AB5-4AA6-1224-7B4A0E5EFB97}"/>
                </a:ext>
              </a:extLst>
            </p:cNvPr>
            <p:cNvSpPr/>
            <p:nvPr/>
          </p:nvSpPr>
          <p:spPr>
            <a:xfrm>
              <a:off x="2123354" y="3538200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50069A-758C-7F63-FE7F-16D7DFCFD905}"/>
                </a:ext>
              </a:extLst>
            </p:cNvPr>
            <p:cNvSpPr/>
            <p:nvPr/>
          </p:nvSpPr>
          <p:spPr>
            <a:xfrm>
              <a:off x="2404946" y="366776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13B7D0-FAD3-0942-6044-0A3A95FFBAC3}"/>
                </a:ext>
              </a:extLst>
            </p:cNvPr>
            <p:cNvSpPr/>
            <p:nvPr/>
          </p:nvSpPr>
          <p:spPr>
            <a:xfrm>
              <a:off x="2641431" y="3454624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326F4-B8A7-7771-CBD0-874DD02E5F29}"/>
                </a:ext>
              </a:extLst>
            </p:cNvPr>
            <p:cNvSpPr/>
            <p:nvPr/>
          </p:nvSpPr>
          <p:spPr>
            <a:xfrm>
              <a:off x="2931935" y="3657408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02E58-B907-77AF-F5F5-3E9682998218}"/>
                </a:ext>
              </a:extLst>
            </p:cNvPr>
            <p:cNvSpPr/>
            <p:nvPr/>
          </p:nvSpPr>
          <p:spPr>
            <a:xfrm>
              <a:off x="3219152" y="3510581"/>
              <a:ext cx="137160" cy="1371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FDC09B-722C-46A0-25CC-E4E381E2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" y="6342099"/>
            <a:ext cx="1430607" cy="38422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5F5D7F9-4E33-4256-883A-EC5A3EB17DDE}"/>
              </a:ext>
            </a:extLst>
          </p:cNvPr>
          <p:cNvSpPr txBox="1"/>
          <p:nvPr/>
        </p:nvSpPr>
        <p:spPr>
          <a:xfrm>
            <a:off x="6096000" y="1426764"/>
            <a:ext cx="47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Lucida grande" panose="020B0502040204020203"/>
              </a:rPr>
              <a:t>What is the system made up of?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95931-AB20-84C6-09E7-6506EBECEEA9}"/>
              </a:ext>
            </a:extLst>
          </p:cNvPr>
          <p:cNvSpPr txBox="1"/>
          <p:nvPr/>
        </p:nvSpPr>
        <p:spPr>
          <a:xfrm>
            <a:off x="9475218" y="2200934"/>
            <a:ext cx="20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curve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0B847FA-7868-4315-BB00-AB8FD5AF596D}"/>
              </a:ext>
            </a:extLst>
          </p:cNvPr>
          <p:cNvGrpSpPr/>
          <p:nvPr/>
        </p:nvGrpSpPr>
        <p:grpSpPr>
          <a:xfrm>
            <a:off x="9369912" y="4204193"/>
            <a:ext cx="2527388" cy="2106320"/>
            <a:chOff x="9084313" y="4133482"/>
            <a:chExt cx="2762513" cy="230227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46B3CE6-12AB-88F9-DDEA-1FA88CF20D27}"/>
                </a:ext>
              </a:extLst>
            </p:cNvPr>
            <p:cNvGrpSpPr/>
            <p:nvPr/>
          </p:nvGrpSpPr>
          <p:grpSpPr>
            <a:xfrm>
              <a:off x="9084313" y="4133482"/>
              <a:ext cx="2762513" cy="2302273"/>
              <a:chOff x="9084313" y="4133482"/>
              <a:chExt cx="2762513" cy="230227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3E279B-E589-2C65-8C68-34011FC05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3400" y="4456673"/>
                <a:ext cx="0" cy="19790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4FB392A-F632-3E7E-9E08-A0765A3CB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4313" y="5472915"/>
                <a:ext cx="2474540" cy="12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A1E5AE5-AFB7-FAE4-AA77-370F2E1F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80" y="4133482"/>
                <a:ext cx="171805" cy="203042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742E257D-592E-7A01-A5CB-40A8E054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41874" y="5399869"/>
                <a:ext cx="204952" cy="167688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EA976DF-1A9E-7731-168E-2220B8A0D490}"/>
                </a:ext>
              </a:extLst>
            </p:cNvPr>
            <p:cNvGrpSpPr/>
            <p:nvPr/>
          </p:nvGrpSpPr>
          <p:grpSpPr>
            <a:xfrm>
              <a:off x="9580183" y="4447592"/>
              <a:ext cx="2084182" cy="1718178"/>
              <a:chOff x="9580183" y="4447592"/>
              <a:chExt cx="2084182" cy="171817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BFEF03E-6331-7AA7-308C-1E5B93BEE2BF}"/>
                  </a:ext>
                </a:extLst>
              </p:cNvPr>
              <p:cNvSpPr/>
              <p:nvPr/>
            </p:nvSpPr>
            <p:spPr>
              <a:xfrm>
                <a:off x="9697886" y="4554716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E48C732-567B-E6CD-BD43-4BDDD47AEA47}"/>
                  </a:ext>
                </a:extLst>
              </p:cNvPr>
              <p:cNvSpPr/>
              <p:nvPr/>
            </p:nvSpPr>
            <p:spPr>
              <a:xfrm>
                <a:off x="9811808" y="566614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9A491E-366D-19DE-204B-9105653A083D}"/>
                  </a:ext>
                </a:extLst>
              </p:cNvPr>
              <p:cNvSpPr/>
              <p:nvPr/>
            </p:nvSpPr>
            <p:spPr>
              <a:xfrm>
                <a:off x="10652929" y="5053021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E44C539-8D10-66B2-C604-C46AC87C18F5}"/>
                  </a:ext>
                </a:extLst>
              </p:cNvPr>
              <p:cNvSpPr/>
              <p:nvPr/>
            </p:nvSpPr>
            <p:spPr>
              <a:xfrm>
                <a:off x="10984611" y="4447592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79061E8-3A4F-5835-A694-DC1341D0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6282" y="4798491"/>
                <a:ext cx="269528" cy="215622"/>
              </a:xfrm>
              <a:prstGeom prst="rect">
                <a:avLst/>
              </a:prstGeom>
            </p:spPr>
          </p:pic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6A5509-C8D2-ABB6-949E-3E0DB6C65A15}"/>
                  </a:ext>
                </a:extLst>
              </p:cNvPr>
              <p:cNvSpPr/>
              <p:nvPr/>
            </p:nvSpPr>
            <p:spPr>
              <a:xfrm>
                <a:off x="11290790" y="5820508"/>
                <a:ext cx="120544" cy="12054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3BFCB90-C522-A452-2122-D9542EDC5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45208" y="4615630"/>
                <a:ext cx="602642" cy="19926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63A938E-1CC7-9EE4-56A3-F4133A46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183" y="5874220"/>
                <a:ext cx="622303" cy="205762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8411CE4-284C-C506-A6F4-ED72E2D0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37440" y="5220057"/>
                <a:ext cx="593389" cy="196201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69688FA6-06B7-6546-6723-148AD4EB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8084" y="5952081"/>
                <a:ext cx="646281" cy="213689"/>
              </a:xfrm>
              <a:prstGeom prst="rect">
                <a:avLst/>
              </a:prstGeom>
            </p:spPr>
          </p:pic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120FD33-2491-9B51-0CE4-10B3B110B9F2}"/>
              </a:ext>
            </a:extLst>
          </p:cNvPr>
          <p:cNvSpPr txBox="1"/>
          <p:nvPr/>
        </p:nvSpPr>
        <p:spPr>
          <a:xfrm>
            <a:off x="9109101" y="3815919"/>
            <a:ext cx="285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Discrete particle locations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6C7972-7AC7-7159-6063-518FABBDBD9C}"/>
              </a:ext>
            </a:extLst>
          </p:cNvPr>
          <p:cNvGrpSpPr/>
          <p:nvPr/>
        </p:nvGrpSpPr>
        <p:grpSpPr>
          <a:xfrm>
            <a:off x="9336861" y="2665197"/>
            <a:ext cx="2505083" cy="886080"/>
            <a:chOff x="9530938" y="2633717"/>
            <a:chExt cx="2505083" cy="88608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DD0E91-E753-CFBA-362D-B0D6595DCCE2}"/>
                </a:ext>
              </a:extLst>
            </p:cNvPr>
            <p:cNvSpPr/>
            <p:nvPr/>
          </p:nvSpPr>
          <p:spPr>
            <a:xfrm>
              <a:off x="9780672" y="2831553"/>
              <a:ext cx="2023583" cy="471109"/>
            </a:xfrm>
            <a:custGeom>
              <a:avLst/>
              <a:gdLst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795867 w 2016565"/>
                <a:gd name="connsiteY16" fmla="*/ 163663 h 477166"/>
                <a:gd name="connsiteX17" fmla="*/ 897467 w 2016565"/>
                <a:gd name="connsiteY17" fmla="*/ 409196 h 477166"/>
                <a:gd name="connsiteX18" fmla="*/ 1413934 w 2016565"/>
                <a:gd name="connsiteY18" fmla="*/ 392263 h 477166"/>
                <a:gd name="connsiteX19" fmla="*/ 1388534 w 2016565"/>
                <a:gd name="connsiteY19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1083734 w 2016565"/>
                <a:gd name="connsiteY15" fmla="*/ 146729 h 477166"/>
                <a:gd name="connsiteX16" fmla="*/ 897467 w 2016565"/>
                <a:gd name="connsiteY16" fmla="*/ 409196 h 477166"/>
                <a:gd name="connsiteX17" fmla="*/ 1413934 w 2016565"/>
                <a:gd name="connsiteY17" fmla="*/ 392263 h 477166"/>
                <a:gd name="connsiteX18" fmla="*/ 1388534 w 2016565"/>
                <a:gd name="connsiteY18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914400 w 2016565"/>
                <a:gd name="connsiteY4" fmla="*/ 172129 h 477166"/>
                <a:gd name="connsiteX5" fmla="*/ 1126067 w 2016565"/>
                <a:gd name="connsiteY5" fmla="*/ 299129 h 477166"/>
                <a:gd name="connsiteX6" fmla="*/ 1354667 w 2016565"/>
                <a:gd name="connsiteY6" fmla="*/ 112863 h 477166"/>
                <a:gd name="connsiteX7" fmla="*/ 1701800 w 2016565"/>
                <a:gd name="connsiteY7" fmla="*/ 290663 h 477166"/>
                <a:gd name="connsiteX8" fmla="*/ 1938867 w 2016565"/>
                <a:gd name="connsiteY8" fmla="*/ 163663 h 477166"/>
                <a:gd name="connsiteX9" fmla="*/ 1820334 w 2016565"/>
                <a:gd name="connsiteY9" fmla="*/ 2796 h 477166"/>
                <a:gd name="connsiteX10" fmla="*/ 1693334 w 2016565"/>
                <a:gd name="connsiteY10" fmla="*/ 307596 h 477166"/>
                <a:gd name="connsiteX11" fmla="*/ 1879600 w 2016565"/>
                <a:gd name="connsiteY11" fmla="*/ 476929 h 477166"/>
                <a:gd name="connsiteX12" fmla="*/ 2006600 w 2016565"/>
                <a:gd name="connsiteY12" fmla="*/ 273729 h 477166"/>
                <a:gd name="connsiteX13" fmla="*/ 1608667 w 2016565"/>
                <a:gd name="connsiteY13" fmla="*/ 78996 h 477166"/>
                <a:gd name="connsiteX14" fmla="*/ 1278467 w 2016565"/>
                <a:gd name="connsiteY14" fmla="*/ 332996 h 477166"/>
                <a:gd name="connsiteX15" fmla="*/ 897467 w 2016565"/>
                <a:gd name="connsiteY15" fmla="*/ 409196 h 477166"/>
                <a:gd name="connsiteX16" fmla="*/ 1413934 w 2016565"/>
                <a:gd name="connsiteY16" fmla="*/ 392263 h 477166"/>
                <a:gd name="connsiteX17" fmla="*/ 1388534 w 2016565"/>
                <a:gd name="connsiteY17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126067 w 2016565"/>
                <a:gd name="connsiteY4" fmla="*/ 299129 h 477166"/>
                <a:gd name="connsiteX5" fmla="*/ 1354667 w 2016565"/>
                <a:gd name="connsiteY5" fmla="*/ 112863 h 477166"/>
                <a:gd name="connsiteX6" fmla="*/ 1701800 w 2016565"/>
                <a:gd name="connsiteY6" fmla="*/ 290663 h 477166"/>
                <a:gd name="connsiteX7" fmla="*/ 1938867 w 2016565"/>
                <a:gd name="connsiteY7" fmla="*/ 163663 h 477166"/>
                <a:gd name="connsiteX8" fmla="*/ 1820334 w 2016565"/>
                <a:gd name="connsiteY8" fmla="*/ 2796 h 477166"/>
                <a:gd name="connsiteX9" fmla="*/ 1693334 w 2016565"/>
                <a:gd name="connsiteY9" fmla="*/ 307596 h 477166"/>
                <a:gd name="connsiteX10" fmla="*/ 1879600 w 2016565"/>
                <a:gd name="connsiteY10" fmla="*/ 476929 h 477166"/>
                <a:gd name="connsiteX11" fmla="*/ 2006600 w 2016565"/>
                <a:gd name="connsiteY11" fmla="*/ 273729 h 477166"/>
                <a:gd name="connsiteX12" fmla="*/ 1608667 w 2016565"/>
                <a:gd name="connsiteY12" fmla="*/ 78996 h 477166"/>
                <a:gd name="connsiteX13" fmla="*/ 1278467 w 2016565"/>
                <a:gd name="connsiteY13" fmla="*/ 332996 h 477166"/>
                <a:gd name="connsiteX14" fmla="*/ 897467 w 2016565"/>
                <a:gd name="connsiteY14" fmla="*/ 409196 h 477166"/>
                <a:gd name="connsiteX15" fmla="*/ 1413934 w 2016565"/>
                <a:gd name="connsiteY15" fmla="*/ 392263 h 477166"/>
                <a:gd name="connsiteX16" fmla="*/ 1388534 w 2016565"/>
                <a:gd name="connsiteY16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354667 w 2016565"/>
                <a:gd name="connsiteY4" fmla="*/ 112863 h 477166"/>
                <a:gd name="connsiteX5" fmla="*/ 1701800 w 2016565"/>
                <a:gd name="connsiteY5" fmla="*/ 290663 h 477166"/>
                <a:gd name="connsiteX6" fmla="*/ 1938867 w 2016565"/>
                <a:gd name="connsiteY6" fmla="*/ 163663 h 477166"/>
                <a:gd name="connsiteX7" fmla="*/ 1820334 w 2016565"/>
                <a:gd name="connsiteY7" fmla="*/ 2796 h 477166"/>
                <a:gd name="connsiteX8" fmla="*/ 1693334 w 2016565"/>
                <a:gd name="connsiteY8" fmla="*/ 307596 h 477166"/>
                <a:gd name="connsiteX9" fmla="*/ 1879600 w 2016565"/>
                <a:gd name="connsiteY9" fmla="*/ 476929 h 477166"/>
                <a:gd name="connsiteX10" fmla="*/ 2006600 w 2016565"/>
                <a:gd name="connsiteY10" fmla="*/ 273729 h 477166"/>
                <a:gd name="connsiteX11" fmla="*/ 1608667 w 2016565"/>
                <a:gd name="connsiteY11" fmla="*/ 78996 h 477166"/>
                <a:gd name="connsiteX12" fmla="*/ 1278467 w 2016565"/>
                <a:gd name="connsiteY12" fmla="*/ 332996 h 477166"/>
                <a:gd name="connsiteX13" fmla="*/ 897467 w 2016565"/>
                <a:gd name="connsiteY13" fmla="*/ 409196 h 477166"/>
                <a:gd name="connsiteX14" fmla="*/ 1413934 w 2016565"/>
                <a:gd name="connsiteY14" fmla="*/ 392263 h 477166"/>
                <a:gd name="connsiteX15" fmla="*/ 1388534 w 2016565"/>
                <a:gd name="connsiteY15" fmla="*/ 205996 h 477166"/>
                <a:gd name="connsiteX0" fmla="*/ 0 w 2016565"/>
                <a:gd name="connsiteY0" fmla="*/ 70529 h 477166"/>
                <a:gd name="connsiteX1" fmla="*/ 211667 w 2016565"/>
                <a:gd name="connsiteY1" fmla="*/ 349929 h 477166"/>
                <a:gd name="connsiteX2" fmla="*/ 533400 w 2016565"/>
                <a:gd name="connsiteY2" fmla="*/ 155196 h 477166"/>
                <a:gd name="connsiteX3" fmla="*/ 651934 w 2016565"/>
                <a:gd name="connsiteY3" fmla="*/ 332996 h 477166"/>
                <a:gd name="connsiteX4" fmla="*/ 1701800 w 2016565"/>
                <a:gd name="connsiteY4" fmla="*/ 290663 h 477166"/>
                <a:gd name="connsiteX5" fmla="*/ 1938867 w 2016565"/>
                <a:gd name="connsiteY5" fmla="*/ 163663 h 477166"/>
                <a:gd name="connsiteX6" fmla="*/ 1820334 w 2016565"/>
                <a:gd name="connsiteY6" fmla="*/ 2796 h 477166"/>
                <a:gd name="connsiteX7" fmla="*/ 1693334 w 2016565"/>
                <a:gd name="connsiteY7" fmla="*/ 307596 h 477166"/>
                <a:gd name="connsiteX8" fmla="*/ 1879600 w 2016565"/>
                <a:gd name="connsiteY8" fmla="*/ 476929 h 477166"/>
                <a:gd name="connsiteX9" fmla="*/ 2006600 w 2016565"/>
                <a:gd name="connsiteY9" fmla="*/ 273729 h 477166"/>
                <a:gd name="connsiteX10" fmla="*/ 1608667 w 2016565"/>
                <a:gd name="connsiteY10" fmla="*/ 78996 h 477166"/>
                <a:gd name="connsiteX11" fmla="*/ 1278467 w 2016565"/>
                <a:gd name="connsiteY11" fmla="*/ 332996 h 477166"/>
                <a:gd name="connsiteX12" fmla="*/ 897467 w 2016565"/>
                <a:gd name="connsiteY12" fmla="*/ 409196 h 477166"/>
                <a:gd name="connsiteX13" fmla="*/ 1413934 w 2016565"/>
                <a:gd name="connsiteY13" fmla="*/ 392263 h 477166"/>
                <a:gd name="connsiteX14" fmla="*/ 1388534 w 2016565"/>
                <a:gd name="connsiteY14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13" fmla="*/ 1388534 w 2037018"/>
                <a:gd name="connsiteY13" fmla="*/ 205996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12" fmla="*/ 1413934 w 2037018"/>
                <a:gd name="connsiteY12" fmla="*/ 392263 h 477166"/>
                <a:gd name="connsiteX0" fmla="*/ 0 w 2037018"/>
                <a:gd name="connsiteY0" fmla="*/ 70529 h 477166"/>
                <a:gd name="connsiteX1" fmla="*/ 211667 w 2037018"/>
                <a:gd name="connsiteY1" fmla="*/ 349929 h 477166"/>
                <a:gd name="connsiteX2" fmla="*/ 533400 w 2037018"/>
                <a:gd name="connsiteY2" fmla="*/ 155196 h 477166"/>
                <a:gd name="connsiteX3" fmla="*/ 651934 w 2037018"/>
                <a:gd name="connsiteY3" fmla="*/ 332996 h 477166"/>
                <a:gd name="connsiteX4" fmla="*/ 1701800 w 2037018"/>
                <a:gd name="connsiteY4" fmla="*/ 290663 h 477166"/>
                <a:gd name="connsiteX5" fmla="*/ 1938867 w 2037018"/>
                <a:gd name="connsiteY5" fmla="*/ 163663 h 477166"/>
                <a:gd name="connsiteX6" fmla="*/ 1820334 w 2037018"/>
                <a:gd name="connsiteY6" fmla="*/ 2796 h 477166"/>
                <a:gd name="connsiteX7" fmla="*/ 1693334 w 2037018"/>
                <a:gd name="connsiteY7" fmla="*/ 307596 h 477166"/>
                <a:gd name="connsiteX8" fmla="*/ 1879600 w 2037018"/>
                <a:gd name="connsiteY8" fmla="*/ 476929 h 477166"/>
                <a:gd name="connsiteX9" fmla="*/ 2006600 w 2037018"/>
                <a:gd name="connsiteY9" fmla="*/ 273729 h 477166"/>
                <a:gd name="connsiteX10" fmla="*/ 1278467 w 2037018"/>
                <a:gd name="connsiteY10" fmla="*/ 332996 h 477166"/>
                <a:gd name="connsiteX11" fmla="*/ 897467 w 2037018"/>
                <a:gd name="connsiteY11" fmla="*/ 409196 h 477166"/>
                <a:gd name="connsiteX0" fmla="*/ 0 w 2063155"/>
                <a:gd name="connsiteY0" fmla="*/ 70529 h 477166"/>
                <a:gd name="connsiteX1" fmla="*/ 211667 w 2063155"/>
                <a:gd name="connsiteY1" fmla="*/ 349929 h 477166"/>
                <a:gd name="connsiteX2" fmla="*/ 533400 w 2063155"/>
                <a:gd name="connsiteY2" fmla="*/ 155196 h 477166"/>
                <a:gd name="connsiteX3" fmla="*/ 651934 w 2063155"/>
                <a:gd name="connsiteY3" fmla="*/ 332996 h 477166"/>
                <a:gd name="connsiteX4" fmla="*/ 1701800 w 2063155"/>
                <a:gd name="connsiteY4" fmla="*/ 290663 h 477166"/>
                <a:gd name="connsiteX5" fmla="*/ 1938867 w 2063155"/>
                <a:gd name="connsiteY5" fmla="*/ 163663 h 477166"/>
                <a:gd name="connsiteX6" fmla="*/ 1820334 w 2063155"/>
                <a:gd name="connsiteY6" fmla="*/ 2796 h 477166"/>
                <a:gd name="connsiteX7" fmla="*/ 1693334 w 2063155"/>
                <a:gd name="connsiteY7" fmla="*/ 307596 h 477166"/>
                <a:gd name="connsiteX8" fmla="*/ 1879600 w 2063155"/>
                <a:gd name="connsiteY8" fmla="*/ 476929 h 477166"/>
                <a:gd name="connsiteX9" fmla="*/ 2006600 w 2063155"/>
                <a:gd name="connsiteY9" fmla="*/ 273729 h 477166"/>
                <a:gd name="connsiteX10" fmla="*/ 897467 w 2063155"/>
                <a:gd name="connsiteY10" fmla="*/ 409196 h 477166"/>
                <a:gd name="connsiteX0" fmla="*/ 0 w 2063155"/>
                <a:gd name="connsiteY0" fmla="*/ 67759 h 474396"/>
                <a:gd name="connsiteX1" fmla="*/ 211667 w 2063155"/>
                <a:gd name="connsiteY1" fmla="*/ 347159 h 474396"/>
                <a:gd name="connsiteX2" fmla="*/ 533400 w 2063155"/>
                <a:gd name="connsiteY2" fmla="*/ 152426 h 474396"/>
                <a:gd name="connsiteX3" fmla="*/ 651934 w 2063155"/>
                <a:gd name="connsiteY3" fmla="*/ 330226 h 474396"/>
                <a:gd name="connsiteX4" fmla="*/ 1701800 w 2063155"/>
                <a:gd name="connsiteY4" fmla="*/ 287893 h 474396"/>
                <a:gd name="connsiteX5" fmla="*/ 1820334 w 2063155"/>
                <a:gd name="connsiteY5" fmla="*/ 26 h 474396"/>
                <a:gd name="connsiteX6" fmla="*/ 1693334 w 2063155"/>
                <a:gd name="connsiteY6" fmla="*/ 304826 h 474396"/>
                <a:gd name="connsiteX7" fmla="*/ 1879600 w 2063155"/>
                <a:gd name="connsiteY7" fmla="*/ 474159 h 474396"/>
                <a:gd name="connsiteX8" fmla="*/ 2006600 w 2063155"/>
                <a:gd name="connsiteY8" fmla="*/ 270959 h 474396"/>
                <a:gd name="connsiteX9" fmla="*/ 897467 w 2063155"/>
                <a:gd name="connsiteY9" fmla="*/ 406426 h 474396"/>
                <a:gd name="connsiteX0" fmla="*/ 0 w 2051297"/>
                <a:gd name="connsiteY0" fmla="*/ 67759 h 474396"/>
                <a:gd name="connsiteX1" fmla="*/ 211667 w 2051297"/>
                <a:gd name="connsiteY1" fmla="*/ 347159 h 474396"/>
                <a:gd name="connsiteX2" fmla="*/ 533400 w 2051297"/>
                <a:gd name="connsiteY2" fmla="*/ 152426 h 474396"/>
                <a:gd name="connsiteX3" fmla="*/ 651934 w 2051297"/>
                <a:gd name="connsiteY3" fmla="*/ 330226 h 474396"/>
                <a:gd name="connsiteX4" fmla="*/ 1701800 w 2051297"/>
                <a:gd name="connsiteY4" fmla="*/ 287893 h 474396"/>
                <a:gd name="connsiteX5" fmla="*/ 1820334 w 2051297"/>
                <a:gd name="connsiteY5" fmla="*/ 26 h 474396"/>
                <a:gd name="connsiteX6" fmla="*/ 1693334 w 2051297"/>
                <a:gd name="connsiteY6" fmla="*/ 304826 h 474396"/>
                <a:gd name="connsiteX7" fmla="*/ 1879600 w 2051297"/>
                <a:gd name="connsiteY7" fmla="*/ 474159 h 474396"/>
                <a:gd name="connsiteX8" fmla="*/ 2006600 w 2051297"/>
                <a:gd name="connsiteY8" fmla="*/ 270959 h 474396"/>
                <a:gd name="connsiteX9" fmla="*/ 1067796 w 2051297"/>
                <a:gd name="connsiteY9" fmla="*/ 110590 h 474396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9" fmla="*/ 1067796 w 2062023"/>
                <a:gd name="connsiteY9" fmla="*/ 110881 h 476290"/>
                <a:gd name="connsiteX0" fmla="*/ 0 w 2062023"/>
                <a:gd name="connsiteY0" fmla="*/ 68050 h 476290"/>
                <a:gd name="connsiteX1" fmla="*/ 211667 w 2062023"/>
                <a:gd name="connsiteY1" fmla="*/ 347450 h 476290"/>
                <a:gd name="connsiteX2" fmla="*/ 533400 w 2062023"/>
                <a:gd name="connsiteY2" fmla="*/ 152717 h 476290"/>
                <a:gd name="connsiteX3" fmla="*/ 651934 w 2062023"/>
                <a:gd name="connsiteY3" fmla="*/ 330517 h 476290"/>
                <a:gd name="connsiteX4" fmla="*/ 1701800 w 2062023"/>
                <a:gd name="connsiteY4" fmla="*/ 288184 h 476290"/>
                <a:gd name="connsiteX5" fmla="*/ 1820334 w 2062023"/>
                <a:gd name="connsiteY5" fmla="*/ 317 h 476290"/>
                <a:gd name="connsiteX6" fmla="*/ 1271992 w 2062023"/>
                <a:gd name="connsiteY6" fmla="*/ 349940 h 476290"/>
                <a:gd name="connsiteX7" fmla="*/ 1879600 w 2062023"/>
                <a:gd name="connsiteY7" fmla="*/ 474450 h 476290"/>
                <a:gd name="connsiteX8" fmla="*/ 2006600 w 2062023"/>
                <a:gd name="connsiteY8" fmla="*/ 271250 h 47629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701800 w 2062023"/>
                <a:gd name="connsiteY4" fmla="*/ 220134 h 408240"/>
                <a:gd name="connsiteX5" fmla="*/ 1271992 w 2062023"/>
                <a:gd name="connsiteY5" fmla="*/ 281890 h 408240"/>
                <a:gd name="connsiteX6" fmla="*/ 1879600 w 2062023"/>
                <a:gd name="connsiteY6" fmla="*/ 406400 h 408240"/>
                <a:gd name="connsiteX7" fmla="*/ 2006600 w 2062023"/>
                <a:gd name="connsiteY7" fmla="*/ 203200 h 408240"/>
                <a:gd name="connsiteX0" fmla="*/ 0 w 2062023"/>
                <a:gd name="connsiteY0" fmla="*/ 0 h 408240"/>
                <a:gd name="connsiteX1" fmla="*/ 211667 w 2062023"/>
                <a:gd name="connsiteY1" fmla="*/ 279400 h 408240"/>
                <a:gd name="connsiteX2" fmla="*/ 533400 w 2062023"/>
                <a:gd name="connsiteY2" fmla="*/ 84667 h 408240"/>
                <a:gd name="connsiteX3" fmla="*/ 651934 w 2062023"/>
                <a:gd name="connsiteY3" fmla="*/ 262467 h 408240"/>
                <a:gd name="connsiteX4" fmla="*/ 1271992 w 2062023"/>
                <a:gd name="connsiteY4" fmla="*/ 281890 h 408240"/>
                <a:gd name="connsiteX5" fmla="*/ 1879600 w 2062023"/>
                <a:gd name="connsiteY5" fmla="*/ 406400 h 408240"/>
                <a:gd name="connsiteX6" fmla="*/ 2006600 w 2062023"/>
                <a:gd name="connsiteY6" fmla="*/ 203200 h 408240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62599"/>
                <a:gd name="connsiteY0" fmla="*/ 0 h 408126"/>
                <a:gd name="connsiteX1" fmla="*/ 211667 w 2062599"/>
                <a:gd name="connsiteY1" fmla="*/ 279400 h 408126"/>
                <a:gd name="connsiteX2" fmla="*/ 533400 w 2062599"/>
                <a:gd name="connsiteY2" fmla="*/ 84667 h 408126"/>
                <a:gd name="connsiteX3" fmla="*/ 651934 w 2062599"/>
                <a:gd name="connsiteY3" fmla="*/ 262467 h 408126"/>
                <a:gd name="connsiteX4" fmla="*/ 1252942 w 2062599"/>
                <a:gd name="connsiteY4" fmla="*/ 81865 h 408126"/>
                <a:gd name="connsiteX5" fmla="*/ 1879600 w 2062599"/>
                <a:gd name="connsiteY5" fmla="*/ 406400 h 408126"/>
                <a:gd name="connsiteX6" fmla="*/ 2006600 w 2062599"/>
                <a:gd name="connsiteY6" fmla="*/ 203200 h 408126"/>
                <a:gd name="connsiteX0" fmla="*/ 0 w 2035054"/>
                <a:gd name="connsiteY0" fmla="*/ 0 h 464858"/>
                <a:gd name="connsiteX1" fmla="*/ 211667 w 2035054"/>
                <a:gd name="connsiteY1" fmla="*/ 279400 h 464858"/>
                <a:gd name="connsiteX2" fmla="*/ 533400 w 2035054"/>
                <a:gd name="connsiteY2" fmla="*/ 84667 h 464858"/>
                <a:gd name="connsiteX3" fmla="*/ 651934 w 2035054"/>
                <a:gd name="connsiteY3" fmla="*/ 262467 h 464858"/>
                <a:gd name="connsiteX4" fmla="*/ 1252942 w 2035054"/>
                <a:gd name="connsiteY4" fmla="*/ 81865 h 464858"/>
                <a:gd name="connsiteX5" fmla="*/ 1631950 w 2035054"/>
                <a:gd name="connsiteY5" fmla="*/ 463550 h 464858"/>
                <a:gd name="connsiteX6" fmla="*/ 2006600 w 2035054"/>
                <a:gd name="connsiteY6" fmla="*/ 203200 h 464858"/>
                <a:gd name="connsiteX0" fmla="*/ 0 w 2023583"/>
                <a:gd name="connsiteY0" fmla="*/ 0 h 471109"/>
                <a:gd name="connsiteX1" fmla="*/ 211667 w 2023583"/>
                <a:gd name="connsiteY1" fmla="*/ 279400 h 471109"/>
                <a:gd name="connsiteX2" fmla="*/ 533400 w 2023583"/>
                <a:gd name="connsiteY2" fmla="*/ 84667 h 471109"/>
                <a:gd name="connsiteX3" fmla="*/ 651934 w 2023583"/>
                <a:gd name="connsiteY3" fmla="*/ 262467 h 471109"/>
                <a:gd name="connsiteX4" fmla="*/ 1252942 w 2023583"/>
                <a:gd name="connsiteY4" fmla="*/ 81865 h 471109"/>
                <a:gd name="connsiteX5" fmla="*/ 1631950 w 2023583"/>
                <a:gd name="connsiteY5" fmla="*/ 463550 h 471109"/>
                <a:gd name="connsiteX6" fmla="*/ 2006600 w 2023583"/>
                <a:gd name="connsiteY6" fmla="*/ 203200 h 47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3583" h="471109">
                  <a:moveTo>
                    <a:pt x="0" y="0"/>
                  </a:moveTo>
                  <a:cubicBezTo>
                    <a:pt x="61383" y="132644"/>
                    <a:pt x="122767" y="265289"/>
                    <a:pt x="211667" y="279400"/>
                  </a:cubicBezTo>
                  <a:cubicBezTo>
                    <a:pt x="300567" y="293511"/>
                    <a:pt x="460022" y="87489"/>
                    <a:pt x="533400" y="84667"/>
                  </a:cubicBezTo>
                  <a:cubicBezTo>
                    <a:pt x="606778" y="81845"/>
                    <a:pt x="532010" y="262934"/>
                    <a:pt x="651934" y="262467"/>
                  </a:cubicBezTo>
                  <a:cubicBezTo>
                    <a:pt x="771858" y="262000"/>
                    <a:pt x="1089606" y="48351"/>
                    <a:pt x="1252942" y="81865"/>
                  </a:cubicBezTo>
                  <a:cubicBezTo>
                    <a:pt x="1416278" y="115379"/>
                    <a:pt x="1506340" y="443328"/>
                    <a:pt x="1631950" y="463550"/>
                  </a:cubicBezTo>
                  <a:cubicBezTo>
                    <a:pt x="1757560" y="483772"/>
                    <a:pt x="2103801" y="482870"/>
                    <a:pt x="2006600" y="203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3C14BA-876E-4E71-D110-8DA0DE02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951" y="3234388"/>
              <a:ext cx="549934" cy="28540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EF5E71-469C-80D2-90D6-CE6C3EFF18AC}"/>
                </a:ext>
              </a:extLst>
            </p:cNvPr>
            <p:cNvSpPr/>
            <p:nvPr/>
          </p:nvSpPr>
          <p:spPr>
            <a:xfrm>
              <a:off x="9763834" y="2811444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6FFF77-8AE2-5E2F-2E1F-0BED0378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0938" y="2633717"/>
              <a:ext cx="499467" cy="1536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EF1307-63CD-FAD0-4A0C-2DBBDF63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03023" y="2836243"/>
              <a:ext cx="532998" cy="13818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F7AD599-2A29-3C75-68F6-BAA77B11469E}"/>
                </a:ext>
              </a:extLst>
            </p:cNvPr>
            <p:cNvSpPr/>
            <p:nvPr/>
          </p:nvSpPr>
          <p:spPr>
            <a:xfrm>
              <a:off x="11746699" y="3012605"/>
              <a:ext cx="74394" cy="7439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04FE4785-F896-64E1-2B9C-CDBFB951F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483" y="2958575"/>
            <a:ext cx="1791567" cy="2818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C89B28-FC16-57B8-A4C2-C666EA607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9483" y="4269657"/>
            <a:ext cx="2134685" cy="2815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BCE5C17-9FF0-53ED-BA93-E54C9BE098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9483" y="5548047"/>
            <a:ext cx="2286000" cy="27925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AB4A1F0-0E18-FCA7-5056-AB07E75424CC}"/>
              </a:ext>
            </a:extLst>
          </p:cNvPr>
          <p:cNvSpPr/>
          <p:nvPr/>
        </p:nvSpPr>
        <p:spPr>
          <a:xfrm>
            <a:off x="5218902" y="6484578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9F0C9-4C7D-5C3E-71B6-180F5B18FD5C}"/>
              </a:ext>
            </a:extLst>
          </p:cNvPr>
          <p:cNvSpPr/>
          <p:nvPr/>
        </p:nvSpPr>
        <p:spPr>
          <a:xfrm>
            <a:off x="7300244" y="6497861"/>
            <a:ext cx="19703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76" grpId="0"/>
      <p:bldP spid="158" grpId="0"/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B731-D17B-4E42-9EED-A5115D55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44617"/>
            <a:ext cx="11999345" cy="800128"/>
          </a:xfrm>
        </p:spPr>
        <p:txBody>
          <a:bodyPr>
            <a:normAutofit/>
          </a:bodyPr>
          <a:lstStyle/>
          <a:p>
            <a:r>
              <a:rPr lang="en-US" dirty="0"/>
              <a:t>Partition Function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F9EB-87EF-4B2B-A001-06DC8F2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A8672-1D17-47CE-9EC1-6690E91C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15" y="1836884"/>
            <a:ext cx="3343196" cy="74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94616-A947-46D4-8E21-15EE32F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0" y="2713247"/>
            <a:ext cx="2696062" cy="60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11893-D7D0-43FE-8290-26DAE1B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1" y="3391455"/>
            <a:ext cx="4239588" cy="651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C575CC-177D-4E0A-5EA2-A0F43D78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6" y="1126622"/>
            <a:ext cx="6086940" cy="658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D20109-2B24-6477-26B2-0F7FFBE65EC3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0" cy="3011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473ED-80ED-C2B5-CB4A-3BD8B1A6F278}"/>
              </a:ext>
            </a:extLst>
          </p:cNvPr>
          <p:cNvCxnSpPr>
            <a:cxnSpLocks/>
          </p:cNvCxnSpPr>
          <p:nvPr/>
        </p:nvCxnSpPr>
        <p:spPr>
          <a:xfrm>
            <a:off x="8714924" y="5136984"/>
            <a:ext cx="3475270" cy="15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1500E-E51B-0AA3-262C-1EF901F12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471" y="4776230"/>
            <a:ext cx="2305954" cy="26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46E91-AFD5-2022-9A47-DD9D856F0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91" y="3166121"/>
            <a:ext cx="2305954" cy="483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3AC03F-7BA3-2568-9164-05D41367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59" y="3765355"/>
            <a:ext cx="2836655" cy="550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FC915-2EA6-739E-0BF7-666FE431729F}"/>
              </a:ext>
            </a:extLst>
          </p:cNvPr>
          <p:cNvSpPr txBox="1"/>
          <p:nvPr/>
        </p:nvSpPr>
        <p:spPr>
          <a:xfrm>
            <a:off x="5614580" y="1937463"/>
            <a:ext cx="31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Elastic entropy following Gaussian statistics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21FA03-FB28-A4F2-5C82-B4AF01A9F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1"/>
          <a:stretch/>
        </p:blipFill>
        <p:spPr>
          <a:xfrm>
            <a:off x="363113" y="5302908"/>
            <a:ext cx="9098860" cy="152880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2B462F-1B73-CFBD-FEE2-1CB2E3896691}"/>
              </a:ext>
            </a:extLst>
          </p:cNvPr>
          <p:cNvCxnSpPr>
            <a:cxnSpLocks/>
          </p:cNvCxnSpPr>
          <p:nvPr/>
        </p:nvCxnSpPr>
        <p:spPr>
          <a:xfrm>
            <a:off x="797859" y="1785551"/>
            <a:ext cx="0" cy="353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28228BD-9C20-93E2-69E9-FB3E5A3546AB}"/>
              </a:ext>
            </a:extLst>
          </p:cNvPr>
          <p:cNvSpPr txBox="1"/>
          <p:nvPr/>
        </p:nvSpPr>
        <p:spPr>
          <a:xfrm>
            <a:off x="5614580" y="2657346"/>
            <a:ext cx="3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Flory-Huggins short-range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61ED2-17D2-3B8D-F956-39896394C174}"/>
              </a:ext>
            </a:extLst>
          </p:cNvPr>
          <p:cNvSpPr txBox="1"/>
          <p:nvPr/>
        </p:nvSpPr>
        <p:spPr>
          <a:xfrm>
            <a:off x="5609288" y="3556138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41F2-F8FD-A06C-67EC-D810391E1BB4}"/>
              </a:ext>
            </a:extLst>
          </p:cNvPr>
          <p:cNvSpPr txBox="1"/>
          <p:nvPr/>
        </p:nvSpPr>
        <p:spPr>
          <a:xfrm>
            <a:off x="5632833" y="4240839"/>
            <a:ext cx="31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Local incompressibility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D1C13-82E4-2C4E-2399-92B2149861A7}"/>
              </a:ext>
            </a:extLst>
          </p:cNvPr>
          <p:cNvSpPr txBox="1"/>
          <p:nvPr/>
        </p:nvSpPr>
        <p:spPr>
          <a:xfrm>
            <a:off x="1036240" y="4813783"/>
            <a:ext cx="280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Semicanonical Ensemble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0FF36AD4-80F9-70A7-88CA-896255969232}"/>
              </a:ext>
            </a:extLst>
          </p:cNvPr>
          <p:cNvSpPr/>
          <p:nvPr/>
        </p:nvSpPr>
        <p:spPr>
          <a:xfrm rot="5400000">
            <a:off x="2314516" y="4368410"/>
            <a:ext cx="252489" cy="1882233"/>
          </a:xfrm>
          <a:prstGeom prst="leftBrace">
            <a:avLst>
              <a:gd name="adj1" fmla="val 359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8BBCAB-CC65-AD4B-AF1A-64A642C9510B}"/>
              </a:ext>
            </a:extLst>
          </p:cNvPr>
          <p:cNvCxnSpPr>
            <a:cxnSpLocks/>
          </p:cNvCxnSpPr>
          <p:nvPr/>
        </p:nvCxnSpPr>
        <p:spPr>
          <a:xfrm>
            <a:off x="8720216" y="2125275"/>
            <a:ext cx="3469978" cy="1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/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(Indices)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Cation;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 : Anion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8A8EF1-D2B5-6D62-C575-AEC3C378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3" y="1297959"/>
                <a:ext cx="4196239" cy="362984"/>
              </a:xfrm>
              <a:prstGeom prst="rect">
                <a:avLst/>
              </a:prstGeom>
              <a:blipFill>
                <a:blip r:embed="rId10"/>
                <a:stretch>
                  <a:fillRect l="-436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/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1400" dirty="0">
                    <a:latin typeface="Lucida grande" panose="020B0502040204020203"/>
                  </a:rPr>
                  <a:t>(Subscripts)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Solvent;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Polymer;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>
                    <a:latin typeface="Lucida grande" panose="020B0502040204020203"/>
                  </a:rPr>
                  <a:t> : Charged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158230-3B34-A90A-84A8-C19BF6E8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07" y="977734"/>
                <a:ext cx="4741268" cy="362984"/>
              </a:xfrm>
              <a:prstGeom prst="rect">
                <a:avLst/>
              </a:prstGeom>
              <a:blipFill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2544FB1-2A25-837B-F97A-98E95325B711}"/>
              </a:ext>
            </a:extLst>
          </p:cNvPr>
          <p:cNvSpPr txBox="1"/>
          <p:nvPr/>
        </p:nvSpPr>
        <p:spPr>
          <a:xfrm>
            <a:off x="8738469" y="2180292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Particle Operators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FCCAFB-0EEE-F045-C676-E069A53CF4DF}"/>
              </a:ext>
            </a:extLst>
          </p:cNvPr>
          <p:cNvSpPr txBox="1"/>
          <p:nvPr/>
        </p:nvSpPr>
        <p:spPr>
          <a:xfrm>
            <a:off x="8748494" y="4418590"/>
            <a:ext cx="194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dirty="0">
                <a:latin typeface="Lucida grande" panose="020B0502040204020203"/>
              </a:rPr>
              <a:t>Coulomb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E82A-49A9-07C7-D1E5-4D3F878A4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40" y="4236448"/>
            <a:ext cx="3771141" cy="2909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B218E-52E8-2555-3CC3-7055A7881B22}"/>
              </a:ext>
            </a:extLst>
          </p:cNvPr>
          <p:cNvGrpSpPr/>
          <p:nvPr/>
        </p:nvGrpSpPr>
        <p:grpSpPr>
          <a:xfrm>
            <a:off x="2384271" y="6185716"/>
            <a:ext cx="2315478" cy="614052"/>
            <a:chOff x="2451760" y="2003022"/>
            <a:chExt cx="2315478" cy="6140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0746CF-355B-629E-FB1C-36EE89478A97}"/>
                </a:ext>
              </a:extLst>
            </p:cNvPr>
            <p:cNvSpPr/>
            <p:nvPr/>
          </p:nvSpPr>
          <p:spPr>
            <a:xfrm>
              <a:off x="2451760" y="2003022"/>
              <a:ext cx="1940946" cy="61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711703-D1CC-C345-2734-17EED4CF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7644" r="2243"/>
            <a:stretch/>
          </p:blipFill>
          <p:spPr>
            <a:xfrm>
              <a:off x="2493674" y="2111985"/>
              <a:ext cx="2273564" cy="2501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FC753-4774-1E14-C390-389F0647A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558" y="2508443"/>
            <a:ext cx="1842773" cy="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7" grpId="0"/>
      <p:bldP spid="38" grpId="0"/>
      <p:bldP spid="45" grpId="0"/>
      <p:bldP spid="46" grpId="0" animBg="1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66B-294D-4F39-9C36-7B32143A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17"/>
            <a:ext cx="11353800" cy="800128"/>
          </a:xfrm>
        </p:spPr>
        <p:txBody>
          <a:bodyPr>
            <a:normAutofit/>
          </a:bodyPr>
          <a:lstStyle/>
          <a:p>
            <a:r>
              <a:rPr lang="en-US" dirty="0"/>
              <a:t>Free Energy and SCF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EDFB-B927-4E53-828A-195916A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B5C63-ADA5-4BD0-95A5-DF9C4E09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7" b="70760"/>
          <a:stretch/>
        </p:blipFill>
        <p:spPr>
          <a:xfrm>
            <a:off x="1795148" y="4944316"/>
            <a:ext cx="2865224" cy="655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57C38-7FD9-DFB5-5622-DA47A27C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8" r="53113" b="16415"/>
          <a:stretch/>
        </p:blipFill>
        <p:spPr>
          <a:xfrm>
            <a:off x="2197026" y="3585674"/>
            <a:ext cx="2219888" cy="4150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FD24BF-AB23-8EF1-0995-71D059A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89" y="4300344"/>
            <a:ext cx="1447788" cy="291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032FDD-E663-0790-98CB-A4649350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020" y="2742080"/>
            <a:ext cx="2701626" cy="5559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D2A4D-25CE-9BD5-336A-7FEC1688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230" y="2718984"/>
            <a:ext cx="3301087" cy="5519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745621-4577-5819-97AC-E2EFF40A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297" y="3702285"/>
            <a:ext cx="1372201" cy="22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692E2-3D93-4675-22B9-2784FF650217}"/>
              </a:ext>
            </a:extLst>
          </p:cNvPr>
          <p:cNvSpPr txBox="1"/>
          <p:nvPr/>
        </p:nvSpPr>
        <p:spPr>
          <a:xfrm>
            <a:off x="400698" y="2843933"/>
            <a:ext cx="1690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 Density: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53924-62C4-CAE1-D5A6-AEB8FB5BFEAB}"/>
              </a:ext>
            </a:extLst>
          </p:cNvPr>
          <p:cNvSpPr txBox="1"/>
          <p:nvPr/>
        </p:nvSpPr>
        <p:spPr>
          <a:xfrm>
            <a:off x="376975" y="3588682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 Density: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AC3-907F-20B0-CA1C-5CFFAD0D8C88}"/>
              </a:ext>
            </a:extLst>
          </p:cNvPr>
          <p:cNvSpPr txBox="1"/>
          <p:nvPr/>
        </p:nvSpPr>
        <p:spPr>
          <a:xfrm>
            <a:off x="376975" y="4280495"/>
            <a:ext cx="1748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Incompressibility: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45CD-D8BE-68D6-F556-53CCA1E38ACE}"/>
              </a:ext>
            </a:extLst>
          </p:cNvPr>
          <p:cNvSpPr txBox="1"/>
          <p:nvPr/>
        </p:nvSpPr>
        <p:spPr>
          <a:xfrm>
            <a:off x="5736880" y="2843933"/>
            <a:ext cx="250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Polymer-controlling Field: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84901-A25D-83A3-3D33-BDC79CB5866D}"/>
              </a:ext>
            </a:extLst>
          </p:cNvPr>
          <p:cNvSpPr txBox="1"/>
          <p:nvPr/>
        </p:nvSpPr>
        <p:spPr>
          <a:xfrm>
            <a:off x="5769741" y="3649319"/>
            <a:ext cx="243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Solvent-controlling Field: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357A2-5F5F-9317-9FFA-74F46ECDEFD0}"/>
              </a:ext>
            </a:extLst>
          </p:cNvPr>
          <p:cNvSpPr txBox="1"/>
          <p:nvPr/>
        </p:nvSpPr>
        <p:spPr>
          <a:xfrm>
            <a:off x="386028" y="4999735"/>
            <a:ext cx="132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Monomer Probability: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2302D-BE12-F771-B316-F2061EBEA78B}"/>
              </a:ext>
            </a:extLst>
          </p:cNvPr>
          <p:cNvGrpSpPr/>
          <p:nvPr/>
        </p:nvGrpSpPr>
        <p:grpSpPr>
          <a:xfrm>
            <a:off x="8116462" y="5631349"/>
            <a:ext cx="1349861" cy="996655"/>
            <a:chOff x="5614082" y="4114505"/>
            <a:chExt cx="1596861" cy="1116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46958B-9061-E14F-8A4C-DC5C5265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9722" y="4114505"/>
              <a:ext cx="1361221" cy="234912"/>
            </a:xfrm>
            <a:prstGeom prst="rect">
              <a:avLst/>
            </a:prstGeom>
          </p:spPr>
        </p:pic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914B663-2EC7-BABA-BD11-4A5FC85FF16B}"/>
                </a:ext>
              </a:extLst>
            </p:cNvPr>
            <p:cNvSpPr/>
            <p:nvPr/>
          </p:nvSpPr>
          <p:spPr>
            <a:xfrm flipH="1">
              <a:off x="5614082" y="4151081"/>
              <a:ext cx="93136" cy="920200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5956F-81B8-4DC2-0591-69EA0EA7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5154" y="4643083"/>
              <a:ext cx="1250037" cy="58825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B636F-0355-6D4C-4D85-E933E03636B2}"/>
              </a:ext>
            </a:extLst>
          </p:cNvPr>
          <p:cNvSpPr txBox="1"/>
          <p:nvPr/>
        </p:nvSpPr>
        <p:spPr>
          <a:xfrm>
            <a:off x="5416731" y="4959761"/>
            <a:ext cx="15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Electrostatic Potential: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E90C04-E5AC-8813-D967-8812282E6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919" y="4956726"/>
            <a:ext cx="4834398" cy="55695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4B24D-D8AC-6CD2-ED8F-BBC6E73E617C}"/>
              </a:ext>
            </a:extLst>
          </p:cNvPr>
          <p:cNvGrpSpPr/>
          <p:nvPr/>
        </p:nvGrpSpPr>
        <p:grpSpPr>
          <a:xfrm>
            <a:off x="400698" y="1536936"/>
            <a:ext cx="11646644" cy="480033"/>
            <a:chOff x="168990" y="2549046"/>
            <a:chExt cx="12952956" cy="533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91F130-8807-B291-9F76-DF93F6D5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8990" y="2695501"/>
              <a:ext cx="3754111" cy="2759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5D7EC-2E9C-F7DA-33EB-5294BDC1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8839" y="2549046"/>
              <a:ext cx="5100830" cy="533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3D8A19-9DB2-B795-4155-3CEC1B9F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91013" y="2549046"/>
              <a:ext cx="3930933" cy="52516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53DE95-1053-A6DC-2364-88356BF21051}"/>
              </a:ext>
            </a:extLst>
          </p:cNvPr>
          <p:cNvSpPr txBox="1"/>
          <p:nvPr/>
        </p:nvSpPr>
        <p:spPr>
          <a:xfrm>
            <a:off x="-14210" y="1121221"/>
            <a:ext cx="5017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latin typeface="Lucida grande" panose="020B0502040204020203"/>
              </a:rPr>
              <a:t>Free Energy (ensemble average across surface)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E86168-4818-D598-49AA-0BB56A22FD34}"/>
              </a:ext>
            </a:extLst>
          </p:cNvPr>
          <p:cNvCxnSpPr>
            <a:cxnSpLocks/>
          </p:cNvCxnSpPr>
          <p:nvPr/>
        </p:nvCxnSpPr>
        <p:spPr>
          <a:xfrm>
            <a:off x="1163576" y="2009137"/>
            <a:ext cx="0" cy="7531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4AE5D6-1B5B-0A8D-63CF-CCDBE3BA609E}"/>
              </a:ext>
            </a:extLst>
          </p:cNvPr>
          <p:cNvSpPr txBox="1"/>
          <p:nvPr/>
        </p:nvSpPr>
        <p:spPr>
          <a:xfrm>
            <a:off x="1245833" y="2225457"/>
            <a:ext cx="261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Functional Minimization</a:t>
            </a:r>
            <a:endParaRPr lang="en-US" sz="1400" dirty="0">
              <a:solidFill>
                <a:srgbClr val="FF0000"/>
              </a:solidFill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53F987-4F16-94D4-3B8D-57C4E3E634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2139422"/>
            <a:ext cx="826448" cy="4800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4FC3C-1C71-62D0-1177-7321C3AA7ACF}"/>
              </a:ext>
            </a:extLst>
          </p:cNvPr>
          <p:cNvCxnSpPr/>
          <p:nvPr/>
        </p:nvCxnSpPr>
        <p:spPr>
          <a:xfrm>
            <a:off x="8610600" y="3182487"/>
            <a:ext cx="314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BDAFA-A512-BB9D-CF3F-7F9CD6D57988}"/>
              </a:ext>
            </a:extLst>
          </p:cNvPr>
          <p:cNvCxnSpPr>
            <a:cxnSpLocks/>
          </p:cNvCxnSpPr>
          <p:nvPr/>
        </p:nvCxnSpPr>
        <p:spPr>
          <a:xfrm>
            <a:off x="3076575" y="5534857"/>
            <a:ext cx="466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105CA-FF4B-8E93-A1F7-B17B25DE8299}"/>
              </a:ext>
            </a:extLst>
          </p:cNvPr>
          <p:cNvCxnSpPr>
            <a:cxnSpLocks/>
          </p:cNvCxnSpPr>
          <p:nvPr/>
        </p:nvCxnSpPr>
        <p:spPr>
          <a:xfrm>
            <a:off x="3740771" y="5534857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F31C88-DEE7-EBDA-2012-9DB952515910}"/>
              </a:ext>
            </a:extLst>
          </p:cNvPr>
          <p:cNvCxnSpPr>
            <a:cxnSpLocks/>
          </p:cNvCxnSpPr>
          <p:nvPr/>
        </p:nvCxnSpPr>
        <p:spPr>
          <a:xfrm>
            <a:off x="4615422" y="3245081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E4A1-129C-D02B-ED80-481B3086B1B1}"/>
              </a:ext>
            </a:extLst>
          </p:cNvPr>
          <p:cNvCxnSpPr>
            <a:cxnSpLocks/>
          </p:cNvCxnSpPr>
          <p:nvPr/>
        </p:nvCxnSpPr>
        <p:spPr>
          <a:xfrm>
            <a:off x="3993096" y="3246218"/>
            <a:ext cx="5618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31233F-4ED0-2730-F633-6203F81F97AF}"/>
              </a:ext>
            </a:extLst>
          </p:cNvPr>
          <p:cNvGrpSpPr/>
          <p:nvPr/>
        </p:nvGrpSpPr>
        <p:grpSpPr>
          <a:xfrm>
            <a:off x="1384977" y="5707152"/>
            <a:ext cx="2843282" cy="1081304"/>
            <a:chOff x="618975" y="5711761"/>
            <a:chExt cx="2843282" cy="1081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CF049-2BD6-DB87-C8F7-4581EDA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001" y="5711761"/>
              <a:ext cx="1208266" cy="19351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64648D-6BA6-7750-1050-CEBE00E3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3001" y="6032248"/>
              <a:ext cx="1349862" cy="19351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475963-B0A7-3BE7-3371-909CB258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8283" y="6314589"/>
              <a:ext cx="2543974" cy="193511"/>
            </a:xfrm>
            <a:prstGeom prst="rect">
              <a:avLst/>
            </a:prstGeom>
          </p:spPr>
        </p:pic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ECE630D-7A18-1663-EDD5-14C46A0D1F4F}"/>
                </a:ext>
              </a:extLst>
            </p:cNvPr>
            <p:cNvSpPr/>
            <p:nvPr/>
          </p:nvSpPr>
          <p:spPr>
            <a:xfrm flipH="1">
              <a:off x="618975" y="5734146"/>
              <a:ext cx="90678" cy="851598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C1C5DE-F99E-7991-3D7A-93C94574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283" y="6585744"/>
              <a:ext cx="1354580" cy="193511"/>
            </a:xfrm>
            <a:prstGeom prst="rect">
              <a:avLst/>
            </a:prstGeom>
          </p:spPr>
        </p:pic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921507F7-2239-31DD-DC3F-0210F3657B04}"/>
                </a:ext>
              </a:extLst>
            </p:cNvPr>
            <p:cNvSpPr/>
            <p:nvPr/>
          </p:nvSpPr>
          <p:spPr>
            <a:xfrm flipH="1">
              <a:off x="778769" y="6314589"/>
              <a:ext cx="90678" cy="478476"/>
            </a:xfrm>
            <a:prstGeom prst="rightBrace">
              <a:avLst>
                <a:gd name="adj1" fmla="val 77741"/>
                <a:gd name="adj2" fmla="val 506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73BB8C-E556-9BBE-1B87-4303F8348F2A}"/>
              </a:ext>
            </a:extLst>
          </p:cNvPr>
          <p:cNvGrpSpPr/>
          <p:nvPr/>
        </p:nvGrpSpPr>
        <p:grpSpPr>
          <a:xfrm>
            <a:off x="4896322" y="964806"/>
            <a:ext cx="7295678" cy="392644"/>
            <a:chOff x="4896322" y="964806"/>
            <a:chExt cx="7295678" cy="3926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FD076D-1AF5-04A1-903C-F060BF009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322" y="1357450"/>
              <a:ext cx="7295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DF46DD0-7618-A0D6-D51A-0A82810D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67609" y="1056950"/>
              <a:ext cx="2003442" cy="19907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C6EA60-0C78-7443-A8E4-04061433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03659" y="1070010"/>
              <a:ext cx="2468855" cy="192751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DAE158-6C89-7A08-9D9B-AD95C7C306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6322" y="964806"/>
              <a:ext cx="0" cy="390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E610BA2-AF26-4AB9-404E-D37B414D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39251" y="1033210"/>
              <a:ext cx="2287389" cy="2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4" grpId="0"/>
      <p:bldP spid="2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5E076B7-F1DA-7EAF-0C25-424C5335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3123"/>
          <a:stretch/>
        </p:blipFill>
        <p:spPr>
          <a:xfrm>
            <a:off x="2594459" y="1151105"/>
            <a:ext cx="4473870" cy="45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46609-3170-6281-7487-A535B907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525"/>
            <a:ext cx="12154831" cy="800128"/>
          </a:xfrm>
        </p:spPr>
        <p:txBody>
          <a:bodyPr>
            <a:noAutofit/>
          </a:bodyPr>
          <a:lstStyle/>
          <a:p>
            <a:r>
              <a:rPr lang="en-US" sz="3200" dirty="0"/>
              <a:t>Number of layers tunable with polymer charge fraction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29819-B368-47EA-F19F-F0ADBF5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0050" y="6391172"/>
            <a:ext cx="2481580" cy="330303"/>
          </a:xfrm>
        </p:spPr>
        <p:txBody>
          <a:bodyPr/>
          <a:lstStyle/>
          <a:p>
            <a:fld id="{5911C0E6-D9CE-431C-92CB-BB39B872F9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DC5D0-5856-1271-B94F-BB70FF385C3C}"/>
              </a:ext>
            </a:extLst>
          </p:cNvPr>
          <p:cNvSpPr txBox="1"/>
          <p:nvPr/>
        </p:nvSpPr>
        <p:spPr>
          <a:xfrm rot="16200000">
            <a:off x="1945765" y="2580003"/>
            <a:ext cx="6816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400" b="1" dirty="0">
                <a:latin typeface="Lucida grande" panose="020B0502040204020203"/>
              </a:rPr>
              <a:t>(nm)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D3BD89-95BD-EB4C-053C-8A3D90195A1E}"/>
              </a:ext>
            </a:extLst>
          </p:cNvPr>
          <p:cNvGrpSpPr/>
          <p:nvPr/>
        </p:nvGrpSpPr>
        <p:grpSpPr>
          <a:xfrm>
            <a:off x="2627340" y="5650769"/>
            <a:ext cx="7796661" cy="1158003"/>
            <a:chOff x="2988030" y="5439066"/>
            <a:chExt cx="7796661" cy="1158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4965B8-E762-EFA8-5CEA-13A6736776B9}"/>
                </a:ext>
              </a:extLst>
            </p:cNvPr>
            <p:cNvSpPr txBox="1"/>
            <p:nvPr/>
          </p:nvSpPr>
          <p:spPr>
            <a:xfrm>
              <a:off x="3041965" y="5783544"/>
              <a:ext cx="2846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repulsion enriches conformational space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5338E5-10C9-7455-E7EE-68E634B2FF2A}"/>
                </a:ext>
              </a:extLst>
            </p:cNvPr>
            <p:cNvSpPr txBox="1"/>
            <p:nvPr/>
          </p:nvSpPr>
          <p:spPr>
            <a:xfrm>
              <a:off x="5888116" y="5756436"/>
              <a:ext cx="489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At intermediate repulsion, multiple condensed layers coexist with a dilute layer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AC9021-4781-F205-2D3B-B13F5700ED92}"/>
                </a:ext>
              </a:extLst>
            </p:cNvPr>
            <p:cNvSpPr txBox="1"/>
            <p:nvPr/>
          </p:nvSpPr>
          <p:spPr>
            <a:xfrm>
              <a:off x="3014737" y="6289292"/>
              <a:ext cx="7694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Lucida grande" panose="020B0502040204020203"/>
                </a:rPr>
                <a:t>High relative attraction eventually causes loss of sensitivity to repulsion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5B09F2-45E6-DA38-1438-314B5C8F7FE4}"/>
                </a:ext>
              </a:extLst>
            </p:cNvPr>
            <p:cNvSpPr txBox="1"/>
            <p:nvPr/>
          </p:nvSpPr>
          <p:spPr>
            <a:xfrm>
              <a:off x="3039044" y="5439185"/>
              <a:ext cx="2160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Key observations: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5C5D-3E70-B227-92F0-CB440BCCCFE8}"/>
                </a:ext>
              </a:extLst>
            </p:cNvPr>
            <p:cNvSpPr/>
            <p:nvPr/>
          </p:nvSpPr>
          <p:spPr>
            <a:xfrm>
              <a:off x="2988030" y="5439066"/>
              <a:ext cx="7645029" cy="11568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A424E-340A-59DA-C91D-FAF04469B7BC}"/>
              </a:ext>
            </a:extLst>
          </p:cNvPr>
          <p:cNvGrpSpPr/>
          <p:nvPr/>
        </p:nvGrpSpPr>
        <p:grpSpPr>
          <a:xfrm>
            <a:off x="1677946" y="974688"/>
            <a:ext cx="8670239" cy="5843720"/>
            <a:chOff x="5593889" y="985726"/>
            <a:chExt cx="8670239" cy="5843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BF0A5-36A1-4915-FE1F-C1AB9F211B3C}"/>
                </a:ext>
              </a:extLst>
            </p:cNvPr>
            <p:cNvSpPr/>
            <p:nvPr/>
          </p:nvSpPr>
          <p:spPr>
            <a:xfrm>
              <a:off x="5759758" y="985726"/>
              <a:ext cx="8504370" cy="5843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42FFC0-1CB7-C1B9-BD80-0BFAF6150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6" r="50707"/>
            <a:stretch/>
          </p:blipFill>
          <p:spPr bwMode="auto">
            <a:xfrm>
              <a:off x="8296373" y="1622043"/>
              <a:ext cx="2154722" cy="21368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8B7274-E91F-1BFD-2FD1-16E33E4AA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7"/>
            <a:stretch/>
          </p:blipFill>
          <p:spPr bwMode="auto">
            <a:xfrm>
              <a:off x="5595399" y="3825383"/>
              <a:ext cx="2560752" cy="2135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5D6FE47-A1E4-B5C7-2B1C-048803722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93"/>
            <a:stretch/>
          </p:blipFill>
          <p:spPr bwMode="auto">
            <a:xfrm>
              <a:off x="5593889" y="1621838"/>
              <a:ext cx="2635752" cy="21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47CB856-509C-53C1-B4E7-0F979D1A6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2" r="50000"/>
            <a:stretch/>
          </p:blipFill>
          <p:spPr bwMode="auto">
            <a:xfrm>
              <a:off x="8280930" y="3809655"/>
              <a:ext cx="2233931" cy="216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B89E8-320C-C175-A3C1-39F55CBF38AC}"/>
              </a:ext>
            </a:extLst>
          </p:cNvPr>
          <p:cNvGrpSpPr/>
          <p:nvPr/>
        </p:nvGrpSpPr>
        <p:grpSpPr>
          <a:xfrm rot="16200000">
            <a:off x="6961969" y="1677054"/>
            <a:ext cx="4218372" cy="3386578"/>
            <a:chOff x="1844950" y="2616512"/>
            <a:chExt cx="4218372" cy="338657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CA871-454D-413A-3887-38CC4EFB692A}"/>
                </a:ext>
              </a:extLst>
            </p:cNvPr>
            <p:cNvSpPr/>
            <p:nvPr/>
          </p:nvSpPr>
          <p:spPr>
            <a:xfrm>
              <a:off x="2003075" y="3504623"/>
              <a:ext cx="3476305" cy="545566"/>
            </a:xfrm>
            <a:custGeom>
              <a:avLst/>
              <a:gdLst>
                <a:gd name="connsiteX0" fmla="*/ 0 w 3566247"/>
                <a:gd name="connsiteY0" fmla="*/ 268772 h 559682"/>
                <a:gd name="connsiteX1" fmla="*/ 558800 w 3566247"/>
                <a:gd name="connsiteY1" fmla="*/ 243372 h 559682"/>
                <a:gd name="connsiteX2" fmla="*/ 304800 w 3566247"/>
                <a:gd name="connsiteY2" fmla="*/ 116372 h 559682"/>
                <a:gd name="connsiteX3" fmla="*/ 601134 w 3566247"/>
                <a:gd name="connsiteY3" fmla="*/ 336506 h 559682"/>
                <a:gd name="connsiteX4" fmla="*/ 1100667 w 3566247"/>
                <a:gd name="connsiteY4" fmla="*/ 184106 h 559682"/>
                <a:gd name="connsiteX5" fmla="*/ 1032934 w 3566247"/>
                <a:gd name="connsiteY5" fmla="*/ 319572 h 559682"/>
                <a:gd name="connsiteX6" fmla="*/ 829734 w 3566247"/>
                <a:gd name="connsiteY6" fmla="*/ 116372 h 559682"/>
                <a:gd name="connsiteX7" fmla="*/ 1490134 w 3566247"/>
                <a:gd name="connsiteY7" fmla="*/ 294172 h 559682"/>
                <a:gd name="connsiteX8" fmla="*/ 2912534 w 3566247"/>
                <a:gd name="connsiteY8" fmla="*/ 260306 h 559682"/>
                <a:gd name="connsiteX9" fmla="*/ 2133600 w 3566247"/>
                <a:gd name="connsiteY9" fmla="*/ 6306 h 559682"/>
                <a:gd name="connsiteX10" fmla="*/ 2286000 w 3566247"/>
                <a:gd name="connsiteY10" fmla="*/ 556639 h 559682"/>
                <a:gd name="connsiteX11" fmla="*/ 3437467 w 3566247"/>
                <a:gd name="connsiteY11" fmla="*/ 234906 h 559682"/>
                <a:gd name="connsiteX12" fmla="*/ 3488267 w 3566247"/>
                <a:gd name="connsiteY12" fmla="*/ 387306 h 55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6247" h="559682">
                  <a:moveTo>
                    <a:pt x="0" y="268772"/>
                  </a:moveTo>
                  <a:cubicBezTo>
                    <a:pt x="254000" y="268772"/>
                    <a:pt x="508000" y="268772"/>
                    <a:pt x="558800" y="243372"/>
                  </a:cubicBezTo>
                  <a:cubicBezTo>
                    <a:pt x="609600" y="217972"/>
                    <a:pt x="297744" y="100850"/>
                    <a:pt x="304800" y="116372"/>
                  </a:cubicBezTo>
                  <a:cubicBezTo>
                    <a:pt x="311856" y="131894"/>
                    <a:pt x="468490" y="325217"/>
                    <a:pt x="601134" y="336506"/>
                  </a:cubicBezTo>
                  <a:cubicBezTo>
                    <a:pt x="733779" y="347795"/>
                    <a:pt x="1028700" y="186928"/>
                    <a:pt x="1100667" y="184106"/>
                  </a:cubicBezTo>
                  <a:cubicBezTo>
                    <a:pt x="1172634" y="181284"/>
                    <a:pt x="1078090" y="330861"/>
                    <a:pt x="1032934" y="319572"/>
                  </a:cubicBezTo>
                  <a:cubicBezTo>
                    <a:pt x="987779" y="308283"/>
                    <a:pt x="753534" y="120605"/>
                    <a:pt x="829734" y="116372"/>
                  </a:cubicBezTo>
                  <a:cubicBezTo>
                    <a:pt x="905934" y="112139"/>
                    <a:pt x="1143001" y="270183"/>
                    <a:pt x="1490134" y="294172"/>
                  </a:cubicBezTo>
                  <a:cubicBezTo>
                    <a:pt x="1837267" y="318161"/>
                    <a:pt x="2805290" y="308284"/>
                    <a:pt x="2912534" y="260306"/>
                  </a:cubicBezTo>
                  <a:cubicBezTo>
                    <a:pt x="3019778" y="212328"/>
                    <a:pt x="2238022" y="-43083"/>
                    <a:pt x="2133600" y="6306"/>
                  </a:cubicBezTo>
                  <a:cubicBezTo>
                    <a:pt x="2029178" y="55695"/>
                    <a:pt x="2068689" y="518539"/>
                    <a:pt x="2286000" y="556639"/>
                  </a:cubicBezTo>
                  <a:cubicBezTo>
                    <a:pt x="2503311" y="594739"/>
                    <a:pt x="3237089" y="263128"/>
                    <a:pt x="3437467" y="234906"/>
                  </a:cubicBezTo>
                  <a:cubicBezTo>
                    <a:pt x="3637845" y="206684"/>
                    <a:pt x="3563056" y="296995"/>
                    <a:pt x="3488267" y="387306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3A541C-2EA7-C7A1-2DC1-566FB80AF009}"/>
                </a:ext>
              </a:extLst>
            </p:cNvPr>
            <p:cNvSpPr/>
            <p:nvPr/>
          </p:nvSpPr>
          <p:spPr>
            <a:xfrm>
              <a:off x="1844950" y="2616512"/>
              <a:ext cx="183224" cy="22543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17A3EC-62FF-ADEB-25A0-B50FD3C50A6F}"/>
                </a:ext>
              </a:extLst>
            </p:cNvPr>
            <p:cNvSpPr/>
            <p:nvPr/>
          </p:nvSpPr>
          <p:spPr>
            <a:xfrm>
              <a:off x="4600998" y="3847415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B70605-3F0E-4C13-CF32-952F44E72ECA}"/>
                </a:ext>
              </a:extLst>
            </p:cNvPr>
            <p:cNvSpPr/>
            <p:nvPr/>
          </p:nvSpPr>
          <p:spPr>
            <a:xfrm>
              <a:off x="4174745" y="394590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44B6B2-80AC-F0B6-6228-0C396F58CE5E}"/>
                </a:ext>
              </a:extLst>
            </p:cNvPr>
            <p:cNvSpPr/>
            <p:nvPr/>
          </p:nvSpPr>
          <p:spPr>
            <a:xfrm>
              <a:off x="3971971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6CE892-CCF0-4701-D666-362347DBDD97}"/>
                </a:ext>
              </a:extLst>
            </p:cNvPr>
            <p:cNvSpPr/>
            <p:nvPr/>
          </p:nvSpPr>
          <p:spPr>
            <a:xfrm>
              <a:off x="3438914" y="367148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61A6C3-1A88-9085-C2EB-07DFBCA91AC6}"/>
                </a:ext>
              </a:extLst>
            </p:cNvPr>
            <p:cNvSpPr/>
            <p:nvPr/>
          </p:nvSpPr>
          <p:spPr>
            <a:xfrm>
              <a:off x="2744840" y="349365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93CEAF-1F6B-8D92-C370-BD4018CD45E9}"/>
                </a:ext>
              </a:extLst>
            </p:cNvPr>
            <p:cNvSpPr/>
            <p:nvPr/>
          </p:nvSpPr>
          <p:spPr>
            <a:xfrm>
              <a:off x="2336370" y="3644641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FDEFC1-1B94-DAC2-CA66-51A770622DAC}"/>
                </a:ext>
              </a:extLst>
            </p:cNvPr>
            <p:cNvSpPr/>
            <p:nvPr/>
          </p:nvSpPr>
          <p:spPr>
            <a:xfrm>
              <a:off x="4624288" y="354325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EE315-1641-EE56-DC09-A4B86C42B8E9}"/>
                </a:ext>
              </a:extLst>
            </p:cNvPr>
            <p:cNvSpPr/>
            <p:nvPr/>
          </p:nvSpPr>
          <p:spPr>
            <a:xfrm>
              <a:off x="4224859" y="3423804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1AFFCE8-1D37-7B52-52F2-F55BBC318839}"/>
                </a:ext>
              </a:extLst>
            </p:cNvPr>
            <p:cNvSpPr/>
            <p:nvPr/>
          </p:nvSpPr>
          <p:spPr>
            <a:xfrm>
              <a:off x="5050001" y="3663006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A392AC-0F3A-A542-2F31-FD3CA7167243}"/>
                </a:ext>
              </a:extLst>
            </p:cNvPr>
            <p:cNvSpPr/>
            <p:nvPr/>
          </p:nvSpPr>
          <p:spPr>
            <a:xfrm>
              <a:off x="5288521" y="3815079"/>
              <a:ext cx="202774" cy="202774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6B5B3D-BF1A-66F0-8EB8-10D5504379DC}"/>
                </a:ext>
              </a:extLst>
            </p:cNvPr>
            <p:cNvCxnSpPr/>
            <p:nvPr/>
          </p:nvCxnSpPr>
          <p:spPr>
            <a:xfrm>
              <a:off x="4244958" y="4788603"/>
              <a:ext cx="123483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503DB-38D9-EAC0-AF8B-BA8D4E903E57}"/>
                </a:ext>
              </a:extLst>
            </p:cNvPr>
            <p:cNvSpPr txBox="1"/>
            <p:nvPr/>
          </p:nvSpPr>
          <p:spPr>
            <a:xfrm rot="5400000">
              <a:off x="4217236" y="5233046"/>
              <a:ext cx="114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Repulsive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C8A7BE-3DC3-3C3C-3676-2FF94794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939" y="4788602"/>
              <a:ext cx="117283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528DD2-448A-C737-43C5-78D33E5EA2C8}"/>
                </a:ext>
              </a:extLst>
            </p:cNvPr>
            <p:cNvSpPr txBox="1"/>
            <p:nvPr/>
          </p:nvSpPr>
          <p:spPr>
            <a:xfrm rot="5400000">
              <a:off x="2813649" y="5240157"/>
              <a:ext cx="1156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dirty="0">
                  <a:latin typeface="Lucida grande" panose="020B0502040204020203"/>
                </a:rPr>
                <a:t>Attractive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C0750-4347-B8CC-F61A-D3233F38808F}"/>
                </a:ext>
              </a:extLst>
            </p:cNvPr>
            <p:cNvSpPr/>
            <p:nvPr/>
          </p:nvSpPr>
          <p:spPr>
            <a:xfrm rot="5400000">
              <a:off x="2104835" y="389564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24DA37-CA08-F0AB-7D2C-26AC4545DCF5}"/>
                </a:ext>
              </a:extLst>
            </p:cNvPr>
            <p:cNvSpPr/>
            <p:nvPr/>
          </p:nvSpPr>
          <p:spPr>
            <a:xfrm rot="5400000">
              <a:off x="5860548" y="374312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E8067F-1E70-BFBA-0191-D8CA506A8A9D}"/>
                </a:ext>
              </a:extLst>
            </p:cNvPr>
            <p:cNvSpPr/>
            <p:nvPr/>
          </p:nvSpPr>
          <p:spPr>
            <a:xfrm rot="5400000">
              <a:off x="4894323" y="345270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B2EB83-072E-6B88-D9EC-320D4B050F17}"/>
                </a:ext>
              </a:extLst>
            </p:cNvPr>
            <p:cNvSpPr/>
            <p:nvPr/>
          </p:nvSpPr>
          <p:spPr>
            <a:xfrm rot="5400000">
              <a:off x="2281483" y="3358158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B83687-4E07-1096-9EE5-B51329104368}"/>
                </a:ext>
              </a:extLst>
            </p:cNvPr>
            <p:cNvSpPr/>
            <p:nvPr/>
          </p:nvSpPr>
          <p:spPr>
            <a:xfrm rot="5400000">
              <a:off x="5452960" y="414085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99725B-507E-4953-1272-65364DE526A0}"/>
                </a:ext>
              </a:extLst>
            </p:cNvPr>
            <p:cNvSpPr/>
            <p:nvPr/>
          </p:nvSpPr>
          <p:spPr>
            <a:xfrm rot="5400000">
              <a:off x="5250186" y="3297347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D1168A-4C3B-DD1C-704A-0C2F6724BCF3}"/>
                </a:ext>
              </a:extLst>
            </p:cNvPr>
            <p:cNvSpPr/>
            <p:nvPr/>
          </p:nvSpPr>
          <p:spPr>
            <a:xfrm rot="5400000">
              <a:off x="5577903" y="3538462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F7DF9A-BE4A-8EC7-DD29-C23B39219891}"/>
                </a:ext>
              </a:extLst>
            </p:cNvPr>
            <p:cNvSpPr/>
            <p:nvPr/>
          </p:nvSpPr>
          <p:spPr>
            <a:xfrm rot="5400000">
              <a:off x="2907102" y="38082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1D237A-A47B-7FF1-899C-6F9279018245}"/>
                </a:ext>
              </a:extLst>
            </p:cNvPr>
            <p:cNvSpPr/>
            <p:nvPr/>
          </p:nvSpPr>
          <p:spPr>
            <a:xfrm rot="5400000">
              <a:off x="3705155" y="3989836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37E33D1-14E2-28B4-AC90-01668534A9A0}"/>
                </a:ext>
              </a:extLst>
            </p:cNvPr>
            <p:cNvSpPr/>
            <p:nvPr/>
          </p:nvSpPr>
          <p:spPr>
            <a:xfrm rot="5400000">
              <a:off x="4928990" y="4052773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991D78-2606-4D28-236B-5BF1F082A0F9}"/>
                </a:ext>
              </a:extLst>
            </p:cNvPr>
            <p:cNvSpPr/>
            <p:nvPr/>
          </p:nvSpPr>
          <p:spPr>
            <a:xfrm rot="5400000">
              <a:off x="3078279" y="3358159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0E3041-C2D6-8819-B4FF-DCBEDDF165DF}"/>
                </a:ext>
              </a:extLst>
            </p:cNvPr>
            <p:cNvSpPr/>
            <p:nvPr/>
          </p:nvSpPr>
          <p:spPr>
            <a:xfrm rot="5400000">
              <a:off x="5771092" y="3187925"/>
              <a:ext cx="202774" cy="2027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/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b="1" dirty="0"/>
                  <a:t> (const. repulsive)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0C7FFE-745C-0773-7999-36C64D51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00" y="1191012"/>
                <a:ext cx="4480687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EE05DD9C-8AF0-B5EB-22F9-8065D74DF320}"/>
              </a:ext>
            </a:extLst>
          </p:cNvPr>
          <p:cNvSpPr/>
          <p:nvPr/>
        </p:nvSpPr>
        <p:spPr>
          <a:xfrm>
            <a:off x="1664438" y="1122351"/>
            <a:ext cx="5022782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60A4E-B7EF-D21C-C551-8F133F8F043E}"/>
              </a:ext>
            </a:extLst>
          </p:cNvPr>
          <p:cNvSpPr/>
          <p:nvPr/>
        </p:nvSpPr>
        <p:spPr>
          <a:xfrm>
            <a:off x="1685270" y="3841700"/>
            <a:ext cx="4953553" cy="261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F8ABC9A-7AD0-01CA-B1CB-25B70703BB57}"/>
              </a:ext>
            </a:extLst>
          </p:cNvPr>
          <p:cNvGrpSpPr/>
          <p:nvPr/>
        </p:nvGrpSpPr>
        <p:grpSpPr>
          <a:xfrm>
            <a:off x="246148" y="5392803"/>
            <a:ext cx="1705020" cy="1046440"/>
            <a:chOff x="164580" y="5700926"/>
            <a:chExt cx="1705020" cy="10464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21DA1-3D76-A7DD-A2EE-1994F397D64A}"/>
                </a:ext>
              </a:extLst>
            </p:cNvPr>
            <p:cNvSpPr txBox="1"/>
            <p:nvPr/>
          </p:nvSpPr>
          <p:spPr>
            <a:xfrm>
              <a:off x="402467" y="5700926"/>
              <a:ext cx="146713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Vol. fraction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Smeared charge</a:t>
              </a:r>
            </a:p>
            <a:p>
              <a:pPr algn="l">
                <a:spcAft>
                  <a:spcPts val="1200"/>
                </a:spcAft>
              </a:pPr>
              <a:r>
                <a:rPr lang="en-US" sz="1400" dirty="0">
                  <a:latin typeface="Lucida grande" panose="020B0502040204020203"/>
                </a:rPr>
                <a:t>Flory-Huggins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EF4E42-30FA-A937-52A1-1E34F7B3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4580" y="5728788"/>
              <a:ext cx="229077" cy="2290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18F362-48A0-1A79-019B-B25D022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456" y="6177312"/>
              <a:ext cx="143799" cy="1078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B63142-E7B4-82A5-D91E-F634972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32" y="6502074"/>
              <a:ext cx="134908" cy="14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9574-F29D-29F8-011E-B8C75671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0"/>
          <a:stretch/>
        </p:blipFill>
        <p:spPr bwMode="auto">
          <a:xfrm>
            <a:off x="7601819" y="1159408"/>
            <a:ext cx="3178349" cy="25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F333-E749-1B33-B08A-BA50CBC6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19" y="2625783"/>
            <a:ext cx="4693098" cy="2933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3A9BB-0DCA-B79E-EF61-9B6203C8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096378" cy="800128"/>
          </a:xfrm>
        </p:spPr>
        <p:txBody>
          <a:bodyPr>
            <a:noAutofit/>
          </a:bodyPr>
          <a:lstStyle/>
          <a:p>
            <a:r>
              <a:rPr lang="en-US" sz="3600" dirty="0"/>
              <a:t>Chain organization within brush is deducible by SCFT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13CC6-EDCD-B8CB-9947-EA1CD109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6356350"/>
            <a:ext cx="2743200" cy="365125"/>
          </a:xfrm>
        </p:spPr>
        <p:txBody>
          <a:bodyPr/>
          <a:lstStyle/>
          <a:p>
            <a:fld id="{5911C0E6-D9CE-431C-92CB-BB39B872F93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44D2-6C8E-1471-05F8-EABB52F16C9C}"/>
              </a:ext>
            </a:extLst>
          </p:cNvPr>
          <p:cNvSpPr txBox="1"/>
          <p:nvPr/>
        </p:nvSpPr>
        <p:spPr>
          <a:xfrm>
            <a:off x="8127478" y="6453637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(Endpoint densities x 30)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E80BC-2EC1-8CCD-3222-5DB53F92549E}"/>
              </a:ext>
            </a:extLst>
          </p:cNvPr>
          <p:cNvSpPr txBox="1"/>
          <p:nvPr/>
        </p:nvSpPr>
        <p:spPr>
          <a:xfrm>
            <a:off x="682589" y="5605028"/>
            <a:ext cx="240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“Locked-in-layer”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B4432-FCDF-6D05-6975-06985D9A34A2}"/>
              </a:ext>
            </a:extLst>
          </p:cNvPr>
          <p:cNvSpPr txBox="1"/>
          <p:nvPr/>
        </p:nvSpPr>
        <p:spPr>
          <a:xfrm>
            <a:off x="3328347" y="5607002"/>
            <a:ext cx="285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dirty="0"/>
              <a:t>“Pearl-necklace-like”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26CE9-3128-874F-29A0-5ADE6F0BD527}"/>
              </a:ext>
            </a:extLst>
          </p:cNvPr>
          <p:cNvGrpSpPr/>
          <p:nvPr/>
        </p:nvGrpSpPr>
        <p:grpSpPr>
          <a:xfrm>
            <a:off x="1303858" y="3152279"/>
            <a:ext cx="1233277" cy="1487309"/>
            <a:chOff x="1650644" y="3248235"/>
            <a:chExt cx="1233277" cy="14873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1E802F-6BE8-BA34-3C96-7CA7EB4551E8}"/>
                </a:ext>
              </a:extLst>
            </p:cNvPr>
            <p:cNvSpPr/>
            <p:nvPr/>
          </p:nvSpPr>
          <p:spPr>
            <a:xfrm>
              <a:off x="1650644" y="324823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80D6F9-A102-1E63-05FB-2BCA255A0A91}"/>
                </a:ext>
              </a:extLst>
            </p:cNvPr>
            <p:cNvSpPr/>
            <p:nvPr/>
          </p:nvSpPr>
          <p:spPr>
            <a:xfrm>
              <a:off x="2713653" y="3602310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156456-7DCA-562F-A78F-43DE5E465790}"/>
                </a:ext>
              </a:extLst>
            </p:cNvPr>
            <p:cNvSpPr/>
            <p:nvPr/>
          </p:nvSpPr>
          <p:spPr>
            <a:xfrm>
              <a:off x="1971364" y="436768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83FB6-1397-A1E6-B5B9-09D5E4BB9F02}"/>
                </a:ext>
              </a:extLst>
            </p:cNvPr>
            <p:cNvSpPr/>
            <p:nvPr/>
          </p:nvSpPr>
          <p:spPr>
            <a:xfrm>
              <a:off x="2746019" y="4597642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5837-C025-B25E-C404-2BFB7E42DD9E}"/>
              </a:ext>
            </a:extLst>
          </p:cNvPr>
          <p:cNvGrpSpPr/>
          <p:nvPr/>
        </p:nvGrpSpPr>
        <p:grpSpPr>
          <a:xfrm>
            <a:off x="4096083" y="3152279"/>
            <a:ext cx="1107511" cy="1600368"/>
            <a:chOff x="3732564" y="3066225"/>
            <a:chExt cx="1107511" cy="16003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512E3-8A20-0B7C-298E-241DFF0FE8FC}"/>
                </a:ext>
              </a:extLst>
            </p:cNvPr>
            <p:cNvSpPr/>
            <p:nvPr/>
          </p:nvSpPr>
          <p:spPr>
            <a:xfrm>
              <a:off x="3732564" y="404776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3797B9-3BEC-B6F1-46F7-BEC0164FA3BC}"/>
                </a:ext>
              </a:extLst>
            </p:cNvPr>
            <p:cNvSpPr/>
            <p:nvPr/>
          </p:nvSpPr>
          <p:spPr>
            <a:xfrm>
              <a:off x="4061738" y="3066225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4631C8-40C6-DF18-50E4-B032FC35467B}"/>
                </a:ext>
              </a:extLst>
            </p:cNvPr>
            <p:cNvSpPr/>
            <p:nvPr/>
          </p:nvSpPr>
          <p:spPr>
            <a:xfrm>
              <a:off x="4250969" y="4528691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9C2015-958E-D631-A7F3-F174FC987759}"/>
                </a:ext>
              </a:extLst>
            </p:cNvPr>
            <p:cNvSpPr/>
            <p:nvPr/>
          </p:nvSpPr>
          <p:spPr>
            <a:xfrm>
              <a:off x="4702173" y="4309379"/>
              <a:ext cx="137902" cy="1379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DCF8C7A-2323-10F6-53C8-C87A325AE19B}"/>
              </a:ext>
            </a:extLst>
          </p:cNvPr>
          <p:cNvSpPr/>
          <p:nvPr/>
        </p:nvSpPr>
        <p:spPr>
          <a:xfrm rot="359118">
            <a:off x="1196891" y="2984078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D0C3D-35B8-8DF9-F062-5212DD2ED7F2}"/>
              </a:ext>
            </a:extLst>
          </p:cNvPr>
          <p:cNvSpPr/>
          <p:nvPr/>
        </p:nvSpPr>
        <p:spPr>
          <a:xfrm rot="359118">
            <a:off x="1104381" y="4253564"/>
            <a:ext cx="1841770" cy="87701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7E9641-1EFA-0EA1-C407-4BA3962BBF16}"/>
              </a:ext>
            </a:extLst>
          </p:cNvPr>
          <p:cNvSpPr/>
          <p:nvPr/>
        </p:nvSpPr>
        <p:spPr>
          <a:xfrm rot="359118">
            <a:off x="3752742" y="3047604"/>
            <a:ext cx="1780898" cy="193611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DF4B76-A86B-CFA6-7A6B-4E66856A2488}"/>
              </a:ext>
            </a:extLst>
          </p:cNvPr>
          <p:cNvSpPr txBox="1"/>
          <p:nvPr/>
        </p:nvSpPr>
        <p:spPr>
          <a:xfrm>
            <a:off x="281282" y="1406519"/>
            <a:ext cx="6146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/>
              <a:t>Two candidates with identical </a:t>
            </a:r>
            <a:br>
              <a:rPr lang="en-US" sz="2800" b="1" dirty="0"/>
            </a:br>
            <a:r>
              <a:rPr lang="en-US" sz="2800" b="1" i="1" dirty="0"/>
              <a:t>averaged</a:t>
            </a:r>
            <a:r>
              <a:rPr lang="en-US" sz="2800" b="1" dirty="0"/>
              <a:t> density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3A8E2E-2A1B-7CBE-72EA-DA4EDC72E4B9}"/>
              </a:ext>
            </a:extLst>
          </p:cNvPr>
          <p:cNvGrpSpPr/>
          <p:nvPr/>
        </p:nvGrpSpPr>
        <p:grpSpPr>
          <a:xfrm>
            <a:off x="7719248" y="3866850"/>
            <a:ext cx="4539427" cy="2508965"/>
            <a:chOff x="7576373" y="3866850"/>
            <a:chExt cx="4539427" cy="25089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E9A5BC-2FCA-2A34-C102-EF8DE98D620D}"/>
                </a:ext>
              </a:extLst>
            </p:cNvPr>
            <p:cNvGrpSpPr/>
            <p:nvPr/>
          </p:nvGrpSpPr>
          <p:grpSpPr>
            <a:xfrm>
              <a:off x="7576373" y="3866850"/>
              <a:ext cx="3024199" cy="2508965"/>
              <a:chOff x="7586244" y="3745891"/>
              <a:chExt cx="3024199" cy="2508965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73E6B603-D72E-31F4-FA2A-33B75DFEE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98"/>
              <a:stretch/>
            </p:blipFill>
            <p:spPr bwMode="auto">
              <a:xfrm>
                <a:off x="7586244" y="3745891"/>
                <a:ext cx="3024199" cy="250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D7A2F1-4ECA-0C2D-B99F-5898964A1387}"/>
                  </a:ext>
                </a:extLst>
              </p:cNvPr>
              <p:cNvSpPr/>
              <p:nvPr/>
            </p:nvSpPr>
            <p:spPr>
              <a:xfrm>
                <a:off x="9478047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0BAAD4-2C4D-E96B-F80A-B75945929F9C}"/>
                  </a:ext>
                </a:extLst>
              </p:cNvPr>
              <p:cNvSpPr/>
              <p:nvPr/>
            </p:nvSpPr>
            <p:spPr>
              <a:xfrm>
                <a:off x="91173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A99DC7-C423-2687-EE89-D8E87A84EDE1}"/>
                  </a:ext>
                </a:extLst>
              </p:cNvPr>
              <p:cNvSpPr/>
              <p:nvPr/>
            </p:nvSpPr>
            <p:spPr>
              <a:xfrm>
                <a:off x="9838703" y="5484069"/>
                <a:ext cx="511489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F31452-62A5-06F8-5353-C087CBD73DBB}"/>
                  </a:ext>
                </a:extLst>
              </p:cNvPr>
              <p:cNvSpPr/>
              <p:nvPr/>
            </p:nvSpPr>
            <p:spPr>
              <a:xfrm>
                <a:off x="8791291" y="5484069"/>
                <a:ext cx="238124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CFB30D-E7B0-AE6A-E589-F3D050A1A963}"/>
                  </a:ext>
                </a:extLst>
              </p:cNvPr>
              <p:cNvSpPr/>
              <p:nvPr/>
            </p:nvSpPr>
            <p:spPr>
              <a:xfrm>
                <a:off x="8019457" y="5484069"/>
                <a:ext cx="683857" cy="459498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F0CAAA-DEB5-5023-B887-510CA97CB34C}"/>
                </a:ext>
              </a:extLst>
            </p:cNvPr>
            <p:cNvSpPr txBox="1"/>
            <p:nvPr/>
          </p:nvSpPr>
          <p:spPr>
            <a:xfrm>
              <a:off x="10677205" y="4810587"/>
              <a:ext cx="1438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sz="1600" b="1" dirty="0"/>
                <a:t>4 condensed + 1 dilute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FA8DFC-DF3C-B742-B12D-50BA105EE034}"/>
              </a:ext>
            </a:extLst>
          </p:cNvPr>
          <p:cNvGrpSpPr/>
          <p:nvPr/>
        </p:nvGrpSpPr>
        <p:grpSpPr>
          <a:xfrm>
            <a:off x="7479834" y="1060158"/>
            <a:ext cx="3560175" cy="2730032"/>
            <a:chOff x="7327967" y="1123691"/>
            <a:chExt cx="3560175" cy="27300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6B8DBD-134D-08DC-5FF0-1A8B82A4CE34}"/>
                </a:ext>
              </a:extLst>
            </p:cNvPr>
            <p:cNvGrpSpPr/>
            <p:nvPr/>
          </p:nvGrpSpPr>
          <p:grpSpPr>
            <a:xfrm>
              <a:off x="7327967" y="1123691"/>
              <a:ext cx="3560175" cy="2730032"/>
              <a:chOff x="6146125" y="1757769"/>
              <a:chExt cx="3560175" cy="27300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92AB99-F84C-595A-CA56-0C82D64AC726}"/>
                  </a:ext>
                </a:extLst>
              </p:cNvPr>
              <p:cNvSpPr/>
              <p:nvPr/>
            </p:nvSpPr>
            <p:spPr>
              <a:xfrm>
                <a:off x="6146125" y="1757769"/>
                <a:ext cx="3560175" cy="2730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E408272-9918-7928-A64E-CF78AA284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6267116" y="1861278"/>
                <a:ext cx="3140047" cy="2582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1137F-B4B3-58F9-3291-D7CB03A5175D}"/>
                </a:ext>
              </a:extLst>
            </p:cNvPr>
            <p:cNvGrpSpPr/>
            <p:nvPr/>
          </p:nvGrpSpPr>
          <p:grpSpPr>
            <a:xfrm>
              <a:off x="7987614" y="2820231"/>
              <a:ext cx="1162071" cy="621239"/>
              <a:chOff x="8069334" y="2691168"/>
              <a:chExt cx="1162071" cy="6212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ABDC55-90D9-2F01-6FD0-54C0D7836389}"/>
                  </a:ext>
                </a:extLst>
              </p:cNvPr>
              <p:cNvSpPr/>
              <p:nvPr/>
            </p:nvSpPr>
            <p:spPr>
              <a:xfrm>
                <a:off x="8069334" y="2691168"/>
                <a:ext cx="817491" cy="62123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0A2AD8-EF1D-BC24-5628-21F12B6C1FE9}"/>
                  </a:ext>
                </a:extLst>
              </p:cNvPr>
              <p:cNvSpPr/>
              <p:nvPr/>
            </p:nvSpPr>
            <p:spPr>
              <a:xfrm>
                <a:off x="8993281" y="2710217"/>
                <a:ext cx="238124" cy="602189"/>
              </a:xfrm>
              <a:prstGeom prst="rect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ADC31-114C-F680-8BF0-1F218D691ADE}"/>
              </a:ext>
            </a:extLst>
          </p:cNvPr>
          <p:cNvSpPr txBox="1"/>
          <p:nvPr/>
        </p:nvSpPr>
        <p:spPr>
          <a:xfrm>
            <a:off x="10812183" y="209580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1" dirty="0"/>
              <a:t>2 condensed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B97DA-658C-E09C-F76F-4A7646E8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634" y="2830491"/>
            <a:ext cx="1136263" cy="446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3B57D-97BD-E4C2-5924-34607717D80F}"/>
              </a:ext>
            </a:extLst>
          </p:cNvPr>
          <p:cNvGrpSpPr/>
          <p:nvPr/>
        </p:nvGrpSpPr>
        <p:grpSpPr>
          <a:xfrm>
            <a:off x="3089273" y="2439544"/>
            <a:ext cx="4313928" cy="3771475"/>
            <a:chOff x="3089273" y="2439544"/>
            <a:chExt cx="4313928" cy="37714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3A6AA-D919-808D-A2AD-DDB3967348D5}"/>
                </a:ext>
              </a:extLst>
            </p:cNvPr>
            <p:cNvSpPr/>
            <p:nvPr/>
          </p:nvSpPr>
          <p:spPr>
            <a:xfrm>
              <a:off x="3089273" y="2439544"/>
              <a:ext cx="3338840" cy="377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8822D7-3FA1-0057-5DCC-7C0178066074}"/>
                </a:ext>
              </a:extLst>
            </p:cNvPr>
            <p:cNvSpPr/>
            <p:nvPr/>
          </p:nvSpPr>
          <p:spPr>
            <a:xfrm>
              <a:off x="3394931" y="3323274"/>
              <a:ext cx="4008270" cy="1877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“Locked-in-layer”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minimizes elastic penalty </a:t>
              </a: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using mushroom conformations</a:t>
              </a:r>
            </a:p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grande" panose="020B0502040204020203"/>
                </a:rPr>
                <a:t>Energetic cost of segregation scales with number of monomers within the </a:t>
              </a:r>
              <a:r>
                <a:rPr lang="en-US" sz="1600" b="1" dirty="0">
                  <a:solidFill>
                    <a:schemeClr val="tx1"/>
                  </a:solidFill>
                  <a:latin typeface="Lucida grande" panose="020B0502040204020203"/>
                </a:rPr>
                <a:t>“stem” traversing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5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B40E-052F-961A-723F-40B56510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800128"/>
          </a:xfrm>
        </p:spPr>
        <p:txBody>
          <a:bodyPr>
            <a:noAutofit/>
          </a:bodyPr>
          <a:lstStyle/>
          <a:p>
            <a:r>
              <a:rPr lang="en-US" sz="3600" dirty="0"/>
              <a:t>Framework can be used to describe IDP-derived brush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C4483-48F2-AEE5-2B2B-F2918DD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C0E6-D9CE-431C-92CB-BB39B872F930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2F032E-4841-2B52-5808-E22E0061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5489" y="1490428"/>
            <a:ext cx="2604209" cy="189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413F89-63D5-F74E-ABC1-AF5AAFE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3402" y="1483498"/>
            <a:ext cx="3193677" cy="233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7D53FB-0ED9-E3C4-10C0-24A1913AC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7079" y="1411044"/>
            <a:ext cx="3269488" cy="24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D056F-D82E-7C3E-28F6-99724CCEB0E1}"/>
              </a:ext>
            </a:extLst>
          </p:cNvPr>
          <p:cNvSpPr txBox="1"/>
          <p:nvPr/>
        </p:nvSpPr>
        <p:spPr>
          <a:xfrm>
            <a:off x="6796301" y="1010934"/>
            <a:ext cx="266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Coarse-graining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CD1A-8480-3F00-D957-B8C5BA6F6A2E}"/>
              </a:ext>
            </a:extLst>
          </p:cNvPr>
          <p:cNvSpPr txBox="1"/>
          <p:nvPr/>
        </p:nvSpPr>
        <p:spPr>
          <a:xfrm>
            <a:off x="1100724" y="1090318"/>
            <a:ext cx="284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Neurofilament Heavy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4355-0E53-7A10-B90E-3714E848D750}"/>
              </a:ext>
            </a:extLst>
          </p:cNvPr>
          <p:cNvSpPr txBox="1"/>
          <p:nvPr/>
        </p:nvSpPr>
        <p:spPr>
          <a:xfrm>
            <a:off x="36505" y="3901377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Comparison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A15D53-ADE1-9E6C-AA5B-937FF832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" y="4301487"/>
            <a:ext cx="3062546" cy="24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19FAC-B3B2-5FFD-2E98-59A4A61619B4}"/>
              </a:ext>
            </a:extLst>
          </p:cNvPr>
          <p:cNvSpPr txBox="1"/>
          <p:nvPr/>
        </p:nvSpPr>
        <p:spPr>
          <a:xfrm>
            <a:off x="6554968" y="3931032"/>
            <a:ext cx="336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Beyond Experiments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25A7CE-B8B1-1540-B964-DF079BA868F3}"/>
              </a:ext>
            </a:extLst>
          </p:cNvPr>
          <p:cNvGrpSpPr/>
          <p:nvPr/>
        </p:nvGrpSpPr>
        <p:grpSpPr>
          <a:xfrm>
            <a:off x="3137509" y="4381501"/>
            <a:ext cx="3222383" cy="2339974"/>
            <a:chOff x="8350225" y="4573429"/>
            <a:chExt cx="3273043" cy="237676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326C214-7F4C-CF39-138E-9FE734A37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7794" y="4573429"/>
              <a:ext cx="3245474" cy="2376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E3F9AC-7C26-9EDB-52B3-F18355BB3713}"/>
                </a:ext>
              </a:extLst>
            </p:cNvPr>
            <p:cNvSpPr/>
            <p:nvPr/>
          </p:nvSpPr>
          <p:spPr>
            <a:xfrm>
              <a:off x="8350225" y="4603994"/>
              <a:ext cx="321733" cy="240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7C675D-C5F0-FD74-10C9-EBE34D6CCFCA}"/>
              </a:ext>
            </a:extLst>
          </p:cNvPr>
          <p:cNvGrpSpPr/>
          <p:nvPr/>
        </p:nvGrpSpPr>
        <p:grpSpPr>
          <a:xfrm>
            <a:off x="6272490" y="4381501"/>
            <a:ext cx="3703308" cy="2354204"/>
            <a:chOff x="6298368" y="4381501"/>
            <a:chExt cx="3703308" cy="23542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8DA1F-1B53-6692-B938-FAAE3F9753F6}"/>
                </a:ext>
              </a:extLst>
            </p:cNvPr>
            <p:cNvGrpSpPr/>
            <p:nvPr/>
          </p:nvGrpSpPr>
          <p:grpSpPr>
            <a:xfrm>
              <a:off x="6298368" y="4381501"/>
              <a:ext cx="3703308" cy="2354204"/>
              <a:chOff x="6677739" y="4353042"/>
              <a:chExt cx="3703308" cy="2354204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3ACCF892-3562-D18C-63B1-7C4A0672C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7739" y="4367271"/>
                <a:ext cx="3703308" cy="2339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EAC5E5-8701-22F4-C4D9-3728E2D0112C}"/>
                  </a:ext>
                </a:extLst>
              </p:cNvPr>
              <p:cNvGrpSpPr/>
              <p:nvPr/>
            </p:nvGrpSpPr>
            <p:grpSpPr>
              <a:xfrm>
                <a:off x="7737894" y="4353042"/>
                <a:ext cx="1011876" cy="1169987"/>
                <a:chOff x="7737894" y="4353042"/>
                <a:chExt cx="1011876" cy="1169987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08CB896-F9FC-29FD-F949-A545B5C91C69}"/>
                    </a:ext>
                  </a:extLst>
                </p:cNvPr>
                <p:cNvCxnSpPr/>
                <p:nvPr/>
              </p:nvCxnSpPr>
              <p:spPr>
                <a:xfrm flipH="1">
                  <a:off x="7737894" y="4620209"/>
                  <a:ext cx="739185" cy="9028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7EBFC6-7763-245A-4E28-25FF1BEA7853}"/>
                    </a:ext>
                  </a:extLst>
                </p:cNvPr>
                <p:cNvSpPr txBox="1"/>
                <p:nvPr/>
              </p:nvSpPr>
              <p:spPr>
                <a:xfrm>
                  <a:off x="8480144" y="4353042"/>
                  <a:ext cx="2696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28F107-3523-3198-5EDD-9E3A8DCD5628}"/>
                </a:ext>
              </a:extLst>
            </p:cNvPr>
            <p:cNvSpPr/>
            <p:nvPr/>
          </p:nvSpPr>
          <p:spPr>
            <a:xfrm>
              <a:off x="6309446" y="4404227"/>
              <a:ext cx="316753" cy="237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55B92-8676-0DDC-5BFE-F46CD42EA350}"/>
              </a:ext>
            </a:extLst>
          </p:cNvPr>
          <p:cNvGrpSpPr/>
          <p:nvPr/>
        </p:nvGrpSpPr>
        <p:grpSpPr>
          <a:xfrm>
            <a:off x="9262265" y="4395730"/>
            <a:ext cx="2903857" cy="2404932"/>
            <a:chOff x="9667514" y="4367271"/>
            <a:chExt cx="2903857" cy="240493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DDEB0DD-4731-158B-876A-FA8041365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514" y="4375768"/>
              <a:ext cx="2903857" cy="239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47263C-677B-1EEC-3EB4-142A0022766C}"/>
                </a:ext>
              </a:extLst>
            </p:cNvPr>
            <p:cNvGrpSpPr/>
            <p:nvPr/>
          </p:nvGrpSpPr>
          <p:grpSpPr>
            <a:xfrm>
              <a:off x="10929668" y="4367271"/>
              <a:ext cx="389627" cy="1659241"/>
              <a:chOff x="8107956" y="4218642"/>
              <a:chExt cx="389627" cy="165924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0291F6-B211-14A2-449A-CA3B8E159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956" y="4311408"/>
                <a:ext cx="267419" cy="1566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EAE93-709B-F476-DC18-8A30D112E712}"/>
                  </a:ext>
                </a:extLst>
              </p:cNvPr>
              <p:cNvSpPr txBox="1"/>
              <p:nvPr/>
            </p:nvSpPr>
            <p:spPr>
              <a:xfrm>
                <a:off x="8227957" y="4218642"/>
                <a:ext cx="269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2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546A"/>
      </a:hlink>
      <a:folHlink>
        <a:srgbClr val="44546A"/>
      </a:folHlink>
    </a:clrScheme>
    <a:fontScheme name="Custom 2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515</Words>
  <Application>Microsoft Office PowerPoint</Application>
  <PresentationFormat>Widescreen</PresentationFormat>
  <Paragraphs>158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FreightSans Pro Semibold</vt:lpstr>
      <vt:lpstr>Lucida Grande</vt:lpstr>
      <vt:lpstr>Lucida Grande</vt:lpstr>
      <vt:lpstr>Times New Roman</vt:lpstr>
      <vt:lpstr>Office Theme</vt:lpstr>
      <vt:lpstr>Microphase Segregation of Polyelectrolyte Brushes</vt:lpstr>
      <vt:lpstr>Introduction</vt:lpstr>
      <vt:lpstr>Motivation</vt:lpstr>
      <vt:lpstr>System Species and Interactions</vt:lpstr>
      <vt:lpstr>Partition Function Formulation</vt:lpstr>
      <vt:lpstr>Free Energy and SCF Equations</vt:lpstr>
      <vt:lpstr>Number of layers tunable with polymer charge fraction</vt:lpstr>
      <vt:lpstr>Chain organization within brush is deducible by SCFT</vt:lpstr>
      <vt:lpstr>Framework can be used to describe IDP-derived brush</vt:lpstr>
      <vt:lpstr>Conclusions</vt:lpstr>
      <vt:lpstr>Acknowledgements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31</cp:revision>
  <dcterms:created xsi:type="dcterms:W3CDTF">2022-03-28T18:43:16Z</dcterms:created>
  <dcterms:modified xsi:type="dcterms:W3CDTF">2023-03-02T05:41:06Z</dcterms:modified>
</cp:coreProperties>
</file>